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5" r:id="rId4"/>
    <p:sldMasterId id="2147484625" r:id="rId5"/>
  </p:sldMasterIdLst>
  <p:notesMasterIdLst>
    <p:notesMasterId r:id="rId21"/>
  </p:notesMasterIdLst>
  <p:handoutMasterIdLst>
    <p:handoutMasterId r:id="rId22"/>
  </p:handoutMasterIdLst>
  <p:sldIdLst>
    <p:sldId id="11125" r:id="rId6"/>
    <p:sldId id="2147478830" r:id="rId7"/>
    <p:sldId id="2147478831" r:id="rId8"/>
    <p:sldId id="2147478832" r:id="rId9"/>
    <p:sldId id="2147478809" r:id="rId10"/>
    <p:sldId id="2147478833" r:id="rId11"/>
    <p:sldId id="2147478835" r:id="rId12"/>
    <p:sldId id="2147478834" r:id="rId13"/>
    <p:sldId id="2147478836" r:id="rId14"/>
    <p:sldId id="2147478837" r:id="rId15"/>
    <p:sldId id="2147478838" r:id="rId16"/>
    <p:sldId id="2147478839" r:id="rId17"/>
    <p:sldId id="2147478840" r:id="rId18"/>
    <p:sldId id="2147478841" r:id="rId19"/>
    <p:sldId id="2147478803" r:id="rId20"/>
  </p:sldIdLst>
  <p:sldSz cx="13442950" cy="7561263"/>
  <p:notesSz cx="6858000" cy="9144000"/>
  <p:defaultTextStyle>
    <a:defPPr>
      <a:defRPr lang="es-ES"/>
    </a:defPPr>
    <a:lvl1pPr marL="0" algn="l" defTabSz="995690" rtl="0" eaLnBrk="1" latinLnBrk="0" hangingPunct="1">
      <a:defRPr sz="2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9F5074A4-3172-4DCD-B8AA-42E4043FB4CF}">
          <p14:sldIdLst>
            <p14:sldId id="11125"/>
            <p14:sldId id="2147478830"/>
            <p14:sldId id="2147478831"/>
            <p14:sldId id="2147478832"/>
            <p14:sldId id="2147478809"/>
            <p14:sldId id="2147478833"/>
            <p14:sldId id="2147478835"/>
            <p14:sldId id="2147478834"/>
            <p14:sldId id="2147478836"/>
            <p14:sldId id="2147478837"/>
            <p14:sldId id="2147478838"/>
            <p14:sldId id="2147478839"/>
            <p14:sldId id="2147478840"/>
            <p14:sldId id="2147478841"/>
            <p14:sldId id="2147478803"/>
          </p14:sldIdLst>
        </p14:section>
        <p14:section name="Cierre" id="{4F464DF9-6C8E-4CCA-9CF7-BF851FD19525}">
          <p14:sldIdLst/>
        </p14:section>
      </p14:sectionLst>
    </p:ext>
    <p:ext uri="{EFAFB233-063F-42B5-8137-9DF3F51BA10A}">
      <p15:sldGuideLst xmlns:p15="http://schemas.microsoft.com/office/powerpoint/2012/main">
        <p15:guide id="1" orient="horz" pos="2382" userDrawn="1">
          <p15:clr>
            <a:srgbClr val="A4A3A4"/>
          </p15:clr>
        </p15:guide>
        <p15:guide id="2" pos="4234" userDrawn="1">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6"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82CB3D-9835-4CB3-EFC4-91F1DCFA40ED}" name="Rodrigo Liberoff Vázquez" initials="RLV" userId="Rodrigo Liberoff Vázquez" providerId="None"/>
  <p188:author id="{C33318A3-31FA-793D-7284-AC5B567D139D}" name="Alberto Díaz Martín" initials="AD" userId="S::alberto.diaz@encamina.com::ab2f8be4-20da-41af-8f36-3eb791bfbbad" providerId="AD"/>
  <p188:author id="{C2BAFEBF-3F95-D2B7-47A2-90C65069D199}" name="Laura Blanch Jaraba" initials="LJ" userId="S::lblanch@encamina.com::154b33b5-b384-47a5-bc47-720a2702c957" providerId="AD"/>
  <p188:author id="{A55811E7-0E93-C2D5-6195-21DD1E57A19B}" name="Mariano Frangi" initials="MF" userId="S::mfrangi@encamina.com::0560d67e-1d84-4d0a-9767-38e0b9c9c27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B901"/>
    <a:srgbClr val="01A4EF"/>
    <a:srgbClr val="7FBA00"/>
    <a:srgbClr val="FFFFFF"/>
    <a:srgbClr val="F25022"/>
    <a:srgbClr val="13A4D9"/>
    <a:srgbClr val="C01B37"/>
    <a:srgbClr val="EEEBF2"/>
    <a:srgbClr val="6A39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6"/>
    <p:restoredTop sz="95847" autoAdjust="0"/>
  </p:normalViewPr>
  <p:slideViewPr>
    <p:cSldViewPr snapToGrid="0">
      <p:cViewPr>
        <p:scale>
          <a:sx n="75" d="100"/>
          <a:sy n="75" d="100"/>
        </p:scale>
        <p:origin x="696" y="322"/>
      </p:cViewPr>
      <p:guideLst>
        <p:guide orient="horz" pos="2382"/>
        <p:guide pos="4234"/>
      </p:guideLst>
    </p:cSldViewPr>
  </p:slideViewPr>
  <p:notesTextViewPr>
    <p:cViewPr>
      <p:scale>
        <a:sx n="1" d="1"/>
        <a:sy n="1" d="1"/>
      </p:scale>
      <p:origin x="0" y="0"/>
    </p:cViewPr>
  </p:notesTextViewPr>
  <p:notesViewPr>
    <p:cSldViewPr snapToGrid="0">
      <p:cViewPr>
        <p:scale>
          <a:sx n="1" d="2"/>
          <a:sy n="1" d="2"/>
        </p:scale>
        <p:origin x="0" y="0"/>
      </p:cViewPr>
      <p:guideLst>
        <p:guide orient="horz" pos="3225"/>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3" y="0"/>
            <a:ext cx="3076363" cy="511731"/>
          </a:xfrm>
          <a:prstGeom prst="rect">
            <a:avLst/>
          </a:prstGeom>
        </p:spPr>
        <p:txBody>
          <a:bodyPr vert="horz" lIns="94674" tIns="47337" rIns="94674" bIns="47337" rtlCol="0"/>
          <a:lstStyle>
            <a:lvl1pPr algn="l">
              <a:defRPr sz="1200"/>
            </a:lvl1pPr>
          </a:lstStyle>
          <a:p>
            <a:endParaRPr lang="es-ES"/>
          </a:p>
        </p:txBody>
      </p:sp>
      <p:sp>
        <p:nvSpPr>
          <p:cNvPr id="3" name="2 Marcador de fecha"/>
          <p:cNvSpPr>
            <a:spLocks noGrp="1"/>
          </p:cNvSpPr>
          <p:nvPr>
            <p:ph type="dt" sz="quarter" idx="1"/>
          </p:nvPr>
        </p:nvSpPr>
        <p:spPr>
          <a:xfrm>
            <a:off x="4021296" y="0"/>
            <a:ext cx="3076363" cy="511731"/>
          </a:xfrm>
          <a:prstGeom prst="rect">
            <a:avLst/>
          </a:prstGeom>
        </p:spPr>
        <p:txBody>
          <a:bodyPr vert="horz" lIns="94674" tIns="47337" rIns="94674" bIns="47337" rtlCol="0"/>
          <a:lstStyle>
            <a:lvl1pPr algn="r">
              <a:defRPr sz="1200"/>
            </a:lvl1pPr>
          </a:lstStyle>
          <a:p>
            <a:fld id="{8F0A3707-6469-4BDB-90CE-F9370BC600B5}" type="datetimeFigureOut">
              <a:rPr lang="es-ES" smtClean="0"/>
              <a:pPr/>
              <a:t>27/03/2023</a:t>
            </a:fld>
            <a:endParaRPr lang="es-ES"/>
          </a:p>
        </p:txBody>
      </p:sp>
      <p:sp>
        <p:nvSpPr>
          <p:cNvPr id="4" name="3 Marcador de pie de página"/>
          <p:cNvSpPr>
            <a:spLocks noGrp="1"/>
          </p:cNvSpPr>
          <p:nvPr>
            <p:ph type="ftr" sz="quarter" idx="2"/>
          </p:nvPr>
        </p:nvSpPr>
        <p:spPr>
          <a:xfrm>
            <a:off x="3" y="9721106"/>
            <a:ext cx="3076363" cy="511731"/>
          </a:xfrm>
          <a:prstGeom prst="rect">
            <a:avLst/>
          </a:prstGeom>
        </p:spPr>
        <p:txBody>
          <a:bodyPr vert="horz" lIns="94674" tIns="47337" rIns="94674" bIns="47337"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4021296" y="9721106"/>
            <a:ext cx="3076363" cy="511731"/>
          </a:xfrm>
          <a:prstGeom prst="rect">
            <a:avLst/>
          </a:prstGeom>
        </p:spPr>
        <p:txBody>
          <a:bodyPr vert="horz" lIns="94674" tIns="47337" rIns="94674" bIns="47337" rtlCol="0" anchor="b"/>
          <a:lstStyle>
            <a:lvl1pPr algn="r">
              <a:defRPr sz="1200"/>
            </a:lvl1pPr>
          </a:lstStyle>
          <a:p>
            <a:fld id="{0EC6F335-D133-427E-879C-FABFFA6F1430}" type="slidenum">
              <a:rPr lang="es-ES" smtClean="0"/>
              <a:pPr/>
              <a:t>‹Nº›</a:t>
            </a:fld>
            <a:endParaRPr lang="es-E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3" y="0"/>
            <a:ext cx="3076363" cy="511731"/>
          </a:xfrm>
          <a:prstGeom prst="rect">
            <a:avLst/>
          </a:prstGeom>
        </p:spPr>
        <p:txBody>
          <a:bodyPr vert="horz" lIns="94674" tIns="47337" rIns="94674" bIns="47337" rtlCol="0"/>
          <a:lstStyle>
            <a:lvl1pPr algn="l">
              <a:defRPr sz="1200"/>
            </a:lvl1pPr>
          </a:lstStyle>
          <a:p>
            <a:endParaRPr lang="es-ES"/>
          </a:p>
        </p:txBody>
      </p:sp>
      <p:sp>
        <p:nvSpPr>
          <p:cNvPr id="3" name="2 Marcador de fecha"/>
          <p:cNvSpPr>
            <a:spLocks noGrp="1"/>
          </p:cNvSpPr>
          <p:nvPr>
            <p:ph type="dt" idx="1"/>
          </p:nvPr>
        </p:nvSpPr>
        <p:spPr>
          <a:xfrm>
            <a:off x="4021296" y="0"/>
            <a:ext cx="3076363" cy="511731"/>
          </a:xfrm>
          <a:prstGeom prst="rect">
            <a:avLst/>
          </a:prstGeom>
        </p:spPr>
        <p:txBody>
          <a:bodyPr vert="horz" lIns="94674" tIns="47337" rIns="94674" bIns="47337" rtlCol="0"/>
          <a:lstStyle>
            <a:lvl1pPr algn="r">
              <a:defRPr sz="1200"/>
            </a:lvl1pPr>
          </a:lstStyle>
          <a:p>
            <a:fld id="{62E56E3C-6678-4FF9-AB93-B470EA33FD64}" type="datetimeFigureOut">
              <a:rPr lang="es-ES" smtClean="0"/>
              <a:pPr/>
              <a:t>27/03/2023</a:t>
            </a:fld>
            <a:endParaRPr lang="es-ES"/>
          </a:p>
        </p:txBody>
      </p:sp>
      <p:sp>
        <p:nvSpPr>
          <p:cNvPr id="4" name="3 Marcador de imagen de diapositiva"/>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674" tIns="47337" rIns="94674" bIns="47337" rtlCol="0" anchor="ctr"/>
          <a:lstStyle/>
          <a:p>
            <a:endParaRPr lang="es-ES"/>
          </a:p>
        </p:txBody>
      </p:sp>
      <p:sp>
        <p:nvSpPr>
          <p:cNvPr id="5" name="4 Marcador de notas"/>
          <p:cNvSpPr>
            <a:spLocks noGrp="1"/>
          </p:cNvSpPr>
          <p:nvPr>
            <p:ph type="body" sz="quarter" idx="3"/>
          </p:nvPr>
        </p:nvSpPr>
        <p:spPr>
          <a:xfrm>
            <a:off x="709930" y="4861442"/>
            <a:ext cx="5679440" cy="4605576"/>
          </a:xfrm>
          <a:prstGeom prst="rect">
            <a:avLst/>
          </a:prstGeom>
        </p:spPr>
        <p:txBody>
          <a:bodyPr vert="horz" lIns="94674" tIns="47337" rIns="94674" bIns="47337"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número de diapositiva"/>
          <p:cNvSpPr>
            <a:spLocks noGrp="1"/>
          </p:cNvSpPr>
          <p:nvPr>
            <p:ph type="sldNum" sz="quarter" idx="5"/>
          </p:nvPr>
        </p:nvSpPr>
        <p:spPr>
          <a:xfrm>
            <a:off x="4021296" y="9721106"/>
            <a:ext cx="3076363" cy="511731"/>
          </a:xfrm>
          <a:prstGeom prst="rect">
            <a:avLst/>
          </a:prstGeom>
        </p:spPr>
        <p:txBody>
          <a:bodyPr vert="horz" lIns="94674" tIns="47337" rIns="94674" bIns="47337" rtlCol="0" anchor="b"/>
          <a:lstStyle>
            <a:lvl1pPr algn="r">
              <a:defRPr sz="1200"/>
            </a:lvl1pPr>
          </a:lstStyle>
          <a:p>
            <a:fld id="{E3ABFDDF-F250-43EA-8D14-CBBE515FAD3F}" type="slidenum">
              <a:rPr lang="es-ES" smtClean="0"/>
              <a:pPr/>
              <a:t>‹Nº›</a:t>
            </a:fld>
            <a:endParaRPr lang="es-ES"/>
          </a:p>
        </p:txBody>
      </p:sp>
      <p:sp>
        <p:nvSpPr>
          <p:cNvPr id="8" name="7 Marcador de pie de página"/>
          <p:cNvSpPr>
            <a:spLocks noGrp="1"/>
          </p:cNvSpPr>
          <p:nvPr>
            <p:ph type="ftr" sz="quarter" idx="4"/>
          </p:nvPr>
        </p:nvSpPr>
        <p:spPr>
          <a:xfrm>
            <a:off x="3" y="9721106"/>
            <a:ext cx="3076363" cy="511731"/>
          </a:xfrm>
          <a:prstGeom prst="rect">
            <a:avLst/>
          </a:prstGeom>
        </p:spPr>
        <p:txBody>
          <a:bodyPr vert="horz" lIns="94674" tIns="47337" rIns="94674" bIns="47337" rtlCol="0" anchor="b"/>
          <a:lstStyle>
            <a:lvl1pPr algn="l">
              <a:defRPr sz="1200"/>
            </a:lvl1pPr>
          </a:lstStyle>
          <a:p>
            <a:endParaRPr 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E3ABFDDF-F250-43EA-8D14-CBBE515FAD3F}" type="slidenum">
              <a:rPr lang="es-ES" smtClean="0"/>
              <a:pPr/>
              <a:t>15</a:t>
            </a:fld>
            <a:endParaRPr lang="es-ES"/>
          </a:p>
        </p:txBody>
      </p:sp>
    </p:spTree>
    <p:extLst>
      <p:ext uri="{BB962C8B-B14F-4D97-AF65-F5344CB8AC3E}">
        <p14:creationId xmlns:p14="http://schemas.microsoft.com/office/powerpoint/2010/main" val="22876918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1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1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tiff"/><Relationship Id="rId18" Type="http://schemas.openxmlformats.org/officeDocument/2006/relationships/hyperlink" Target="https://www.instagram.com/encamina_piensa_en_colores/" TargetMode="External"/><Relationship Id="rId3" Type="http://schemas.openxmlformats.org/officeDocument/2006/relationships/image" Target="../media/image11.svg"/><Relationship Id="rId21" Type="http://schemas.openxmlformats.org/officeDocument/2006/relationships/image" Target="../media/image24.tiff"/><Relationship Id="rId7" Type="http://schemas.openxmlformats.org/officeDocument/2006/relationships/image" Target="../media/image15.svg"/><Relationship Id="rId12" Type="http://schemas.openxmlformats.org/officeDocument/2006/relationships/hyperlink" Target="https://www.linkedin.com/company/encamina" TargetMode="External"/><Relationship Id="rId17" Type="http://schemas.openxmlformats.org/officeDocument/2006/relationships/image" Target="../media/image22.tiff"/><Relationship Id="rId2" Type="http://schemas.openxmlformats.org/officeDocument/2006/relationships/image" Target="../media/image10.png"/><Relationship Id="rId16" Type="http://schemas.openxmlformats.org/officeDocument/2006/relationships/hyperlink" Target="https://www.youtube.com/user/ENCAMINA" TargetMode="External"/><Relationship Id="rId20" Type="http://schemas.openxmlformats.org/officeDocument/2006/relationships/hyperlink" Target="https://www.facebook.com/ENCAMINA-84575716581/" TargetMode="External"/><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1.tiff"/><Relationship Id="rId10" Type="http://schemas.openxmlformats.org/officeDocument/2006/relationships/image" Target="../media/image18.png"/><Relationship Id="rId19" Type="http://schemas.openxmlformats.org/officeDocument/2006/relationships/image" Target="../media/image23.tiff"/><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hyperlink" Target="https://twitter.com/encamina" TargetMode="External"/><Relationship Id="rId22"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5_Diapositiva de título">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5F97EF79-4DA5-4C79-A7AB-7A4C907890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48410" y="0"/>
            <a:ext cx="9294540" cy="6698330"/>
          </a:xfrm>
          <a:prstGeom prst="rect">
            <a:avLst/>
          </a:prstGeom>
        </p:spPr>
      </p:pic>
      <p:sp>
        <p:nvSpPr>
          <p:cNvPr id="8" name="2 Subtítulo"/>
          <p:cNvSpPr>
            <a:spLocks noGrp="1"/>
          </p:cNvSpPr>
          <p:nvPr userDrawn="1">
            <p:ph type="subTitle" idx="1" hasCustomPrompt="1"/>
          </p:nvPr>
        </p:nvSpPr>
        <p:spPr>
          <a:xfrm>
            <a:off x="556621" y="6698331"/>
            <a:ext cx="12329708" cy="432048"/>
          </a:xfrm>
        </p:spPr>
        <p:txBody>
          <a:bodyPr anchor="ctr">
            <a:normAutofit/>
          </a:bodyPr>
          <a:lstStyle>
            <a:lvl1pPr marL="0" marR="0" indent="0" algn="l" defTabSz="995405" rtl="0" eaLnBrk="1" fontAlgn="auto" latinLnBrk="0" hangingPunct="1">
              <a:lnSpc>
                <a:spcPct val="100000"/>
              </a:lnSpc>
              <a:spcBef>
                <a:spcPct val="0"/>
              </a:spcBef>
              <a:spcAft>
                <a:spcPts val="0"/>
              </a:spcAft>
              <a:buClrTx/>
              <a:buSzTx/>
              <a:buFontTx/>
              <a:buNone/>
              <a:tabLst/>
              <a:defRPr sz="1544">
                <a:solidFill>
                  <a:schemeClr val="tx1">
                    <a:lumMod val="75000"/>
                    <a:lumOff val="25000"/>
                  </a:schemeClr>
                </a:solidFill>
              </a:defRPr>
            </a:lvl1pPr>
            <a:lvl2pPr marL="497703" indent="0" algn="ctr">
              <a:buNone/>
              <a:defRPr>
                <a:solidFill>
                  <a:schemeClr val="tx1">
                    <a:tint val="75000"/>
                  </a:schemeClr>
                </a:solidFill>
              </a:defRPr>
            </a:lvl2pPr>
            <a:lvl3pPr marL="995405" indent="0" algn="ctr">
              <a:buNone/>
              <a:defRPr>
                <a:solidFill>
                  <a:schemeClr val="tx1">
                    <a:tint val="75000"/>
                  </a:schemeClr>
                </a:solidFill>
              </a:defRPr>
            </a:lvl3pPr>
            <a:lvl4pPr marL="1493109" indent="0" algn="ctr">
              <a:buNone/>
              <a:defRPr>
                <a:solidFill>
                  <a:schemeClr val="tx1">
                    <a:tint val="75000"/>
                  </a:schemeClr>
                </a:solidFill>
              </a:defRPr>
            </a:lvl4pPr>
            <a:lvl5pPr marL="1990812" indent="0" algn="ctr">
              <a:buNone/>
              <a:defRPr>
                <a:solidFill>
                  <a:schemeClr val="tx1">
                    <a:tint val="75000"/>
                  </a:schemeClr>
                </a:solidFill>
              </a:defRPr>
            </a:lvl5pPr>
            <a:lvl6pPr marL="2488513" indent="0" algn="ctr">
              <a:buNone/>
              <a:defRPr>
                <a:solidFill>
                  <a:schemeClr val="tx1">
                    <a:tint val="75000"/>
                  </a:schemeClr>
                </a:solidFill>
              </a:defRPr>
            </a:lvl6pPr>
            <a:lvl7pPr marL="2986217" indent="0" algn="ctr">
              <a:buNone/>
              <a:defRPr>
                <a:solidFill>
                  <a:schemeClr val="tx1">
                    <a:tint val="75000"/>
                  </a:schemeClr>
                </a:solidFill>
              </a:defRPr>
            </a:lvl7pPr>
            <a:lvl8pPr marL="3483921" indent="0" algn="ctr">
              <a:buNone/>
              <a:defRPr>
                <a:solidFill>
                  <a:schemeClr val="tx1">
                    <a:tint val="75000"/>
                  </a:schemeClr>
                </a:solidFill>
              </a:defRPr>
            </a:lvl8pPr>
            <a:lvl9pPr marL="3981625" indent="0" algn="ctr">
              <a:buNone/>
              <a:defRPr>
                <a:solidFill>
                  <a:schemeClr val="tx1">
                    <a:tint val="75000"/>
                  </a:schemeClr>
                </a:solidFill>
              </a:defRPr>
            </a:lvl9pPr>
          </a:lstStyle>
          <a:p>
            <a:pPr marL="0" marR="0" lvl="0" indent="0" algn="l" defTabSz="995405" rtl="0" eaLnBrk="1" fontAlgn="auto" latinLnBrk="0" hangingPunct="1">
              <a:lnSpc>
                <a:spcPct val="100000"/>
              </a:lnSpc>
              <a:spcBef>
                <a:spcPct val="0"/>
              </a:spcBef>
              <a:spcAft>
                <a:spcPts val="0"/>
              </a:spcAft>
              <a:buClrTx/>
              <a:buSzTx/>
              <a:buFontTx/>
              <a:buNone/>
              <a:tabLst/>
              <a:defRPr/>
            </a:pPr>
            <a:r>
              <a:rPr lang="es-ES" b="0" i="0" err="1">
                <a:effectLst/>
                <a:latin typeface="Source Sans Pro" panose="020B0503030403020204" pitchFamily="34" charset="0"/>
              </a:rPr>
              <a:t>Vulputate</a:t>
            </a:r>
            <a:r>
              <a:rPr lang="es-ES" b="0" i="0">
                <a:effectLst/>
                <a:latin typeface="Source Sans Pro" panose="020B0503030403020204" pitchFamily="34" charset="0"/>
              </a:rPr>
              <a:t> </a:t>
            </a:r>
            <a:r>
              <a:rPr lang="es-ES" b="0" i="0" err="1">
                <a:effectLst/>
                <a:latin typeface="Source Sans Pro" panose="020B0503030403020204" pitchFamily="34" charset="0"/>
              </a:rPr>
              <a:t>felis</a:t>
            </a:r>
            <a:r>
              <a:rPr lang="es-ES" b="0" i="0">
                <a:effectLst/>
                <a:latin typeface="Source Sans Pro" panose="020B0503030403020204" pitchFamily="34" charset="0"/>
              </a:rPr>
              <a:t>, </a:t>
            </a:r>
            <a:r>
              <a:rPr lang="es-ES" b="0" i="0" err="1">
                <a:effectLst/>
                <a:latin typeface="Source Sans Pro" panose="020B0503030403020204" pitchFamily="34" charset="0"/>
              </a:rPr>
              <a:t>lectus</a:t>
            </a:r>
            <a:r>
              <a:rPr lang="es-ES" b="0" i="0">
                <a:effectLst/>
                <a:latin typeface="Source Sans Pro" panose="020B0503030403020204" pitchFamily="34" charset="0"/>
              </a:rPr>
              <a:t> </a:t>
            </a:r>
            <a:r>
              <a:rPr lang="es-ES" b="0" i="0" err="1">
                <a:effectLst/>
                <a:latin typeface="Source Sans Pro" panose="020B0503030403020204" pitchFamily="34" charset="0"/>
              </a:rPr>
              <a:t>quam</a:t>
            </a:r>
            <a:r>
              <a:rPr lang="es-ES" b="0" i="0">
                <a:effectLst/>
                <a:latin typeface="Source Sans Pro" panose="020B0503030403020204" pitchFamily="34" charset="0"/>
              </a:rPr>
              <a:t> ornare </a:t>
            </a:r>
            <a:r>
              <a:rPr lang="es-ES" b="0" i="0" err="1">
                <a:effectLst/>
                <a:latin typeface="Source Sans Pro" panose="020B0503030403020204" pitchFamily="34" charset="0"/>
              </a:rPr>
              <a:t>ridiculus</a:t>
            </a:r>
            <a:r>
              <a:rPr lang="es-ES" b="0" i="0">
                <a:effectLst/>
                <a:latin typeface="Source Sans Pro" panose="020B0503030403020204" pitchFamily="34" charset="0"/>
              </a:rPr>
              <a:t> </a:t>
            </a:r>
            <a:r>
              <a:rPr lang="es-ES" b="0" i="0" err="1">
                <a:effectLst/>
                <a:latin typeface="Source Sans Pro" panose="020B0503030403020204" pitchFamily="34" charset="0"/>
              </a:rPr>
              <a:t>dictumst</a:t>
            </a:r>
            <a:r>
              <a:rPr lang="es-ES" b="0" i="0">
                <a:effectLst/>
                <a:latin typeface="Source Sans Pro" panose="020B0503030403020204" pitchFamily="34" charset="0"/>
              </a:rPr>
              <a:t> </a:t>
            </a:r>
            <a:r>
              <a:rPr lang="es-ES" b="0" i="0" err="1">
                <a:effectLst/>
                <a:latin typeface="Source Sans Pro" panose="020B0503030403020204" pitchFamily="34" charset="0"/>
              </a:rPr>
              <a:t>sem</a:t>
            </a:r>
            <a:r>
              <a:rPr lang="es-ES" b="0" i="0">
                <a:effectLst/>
                <a:latin typeface="Source Sans Pro" panose="020B0503030403020204" pitchFamily="34" charset="0"/>
              </a:rPr>
              <a:t> </a:t>
            </a:r>
            <a:r>
              <a:rPr lang="es-ES" b="0" i="0" err="1">
                <a:effectLst/>
                <a:latin typeface="Source Sans Pro" panose="020B0503030403020204" pitchFamily="34" charset="0"/>
              </a:rPr>
              <a:t>feugiat</a:t>
            </a:r>
            <a:r>
              <a:rPr lang="es-ES" b="0" i="0">
                <a:effectLst/>
                <a:latin typeface="Source Sans Pro" panose="020B0503030403020204" pitchFamily="34" charset="0"/>
              </a:rPr>
              <a:t> quisque, </a:t>
            </a:r>
            <a:r>
              <a:rPr lang="es-ES" b="0" i="0" err="1">
                <a:effectLst/>
                <a:latin typeface="Source Sans Pro" panose="020B0503030403020204" pitchFamily="34" charset="0"/>
              </a:rPr>
              <a:t>massa</a:t>
            </a:r>
            <a:r>
              <a:rPr lang="es-ES" b="0" i="0">
                <a:effectLst/>
                <a:latin typeface="Source Sans Pro" panose="020B0503030403020204" pitchFamily="34" charset="0"/>
              </a:rPr>
              <a:t> </a:t>
            </a:r>
            <a:r>
              <a:rPr lang="es-ES" b="0" i="0" err="1">
                <a:effectLst/>
                <a:latin typeface="Source Sans Pro" panose="020B0503030403020204" pitchFamily="34" charset="0"/>
              </a:rPr>
              <a:t>habitasse</a:t>
            </a:r>
            <a:r>
              <a:rPr lang="es-ES" b="0" i="0">
                <a:effectLst/>
                <a:latin typeface="Source Sans Pro" panose="020B0503030403020204" pitchFamily="34" charset="0"/>
              </a:rPr>
              <a:t> </a:t>
            </a:r>
            <a:r>
              <a:rPr lang="es-ES" b="0" i="0" err="1">
                <a:effectLst/>
                <a:latin typeface="Source Sans Pro" panose="020B0503030403020204" pitchFamily="34" charset="0"/>
              </a:rPr>
              <a:t>hendrerit</a:t>
            </a:r>
            <a:r>
              <a:rPr lang="es-ES" b="0" i="0">
                <a:effectLst/>
                <a:latin typeface="Source Sans Pro" panose="020B0503030403020204" pitchFamily="34" charset="0"/>
              </a:rPr>
              <a:t> </a:t>
            </a:r>
            <a:r>
              <a:rPr lang="es-ES" b="0" i="0" err="1">
                <a:effectLst/>
                <a:latin typeface="Source Sans Pro" panose="020B0503030403020204" pitchFamily="34" charset="0"/>
              </a:rPr>
              <a:t>nulla</a:t>
            </a:r>
            <a:r>
              <a:rPr lang="es-ES" b="0" i="0">
                <a:effectLst/>
                <a:latin typeface="Source Sans Pro" panose="020B0503030403020204" pitchFamily="34" charset="0"/>
              </a:rPr>
              <a:t> </a:t>
            </a:r>
            <a:r>
              <a:rPr lang="es-ES" b="0" i="0" err="1">
                <a:effectLst/>
                <a:latin typeface="Source Sans Pro" panose="020B0503030403020204" pitchFamily="34" charset="0"/>
              </a:rPr>
              <a:t>laoreet</a:t>
            </a:r>
            <a:endParaRPr kumimoji="0" lang="es-ES" sz="1498" b="0" i="0" u="none" strike="noStrike" kern="1200" cap="none" spc="0" normalizeH="0" baseline="0" noProof="0">
              <a:ln>
                <a:noFill/>
              </a:ln>
              <a:solidFill>
                <a:schemeClr val="tx1"/>
              </a:solidFill>
              <a:effectLst/>
              <a:uLnTx/>
              <a:uFillTx/>
              <a:latin typeface="Segoe UI" pitchFamily="34" charset="0"/>
              <a:ea typeface="Segoe UI" pitchFamily="34" charset="0"/>
              <a:cs typeface="Segoe UI" pitchFamily="34" charset="0"/>
            </a:endParaRPr>
          </a:p>
        </p:txBody>
      </p:sp>
      <p:sp>
        <p:nvSpPr>
          <p:cNvPr id="15" name="CuadroTexto 14"/>
          <p:cNvSpPr txBox="1"/>
          <p:nvPr/>
        </p:nvSpPr>
        <p:spPr>
          <a:xfrm>
            <a:off x="556622" y="1923327"/>
            <a:ext cx="5419190" cy="1042465"/>
          </a:xfrm>
          <a:prstGeom prst="rect">
            <a:avLst/>
          </a:prstGeom>
          <a:noFill/>
        </p:spPr>
        <p:txBody>
          <a:bodyPr wrap="square" rtlCol="0">
            <a:spAutoFit/>
          </a:bodyPr>
          <a:lstStyle/>
          <a:p>
            <a:r>
              <a:rPr lang="es-ES" sz="3087">
                <a:solidFill>
                  <a:prstClr val="black"/>
                </a:solidFill>
                <a:latin typeface="Segoe UI Light" panose="020B0502040204020203" pitchFamily="34" charset="0"/>
                <a:cs typeface="Segoe UI Light" panose="020B0502040204020203" pitchFamily="34" charset="0"/>
              </a:rPr>
              <a:t>Una consultora tecnológica </a:t>
            </a:r>
          </a:p>
          <a:p>
            <a:r>
              <a:rPr lang="es-ES" sz="3087">
                <a:solidFill>
                  <a:prstClr val="black"/>
                </a:solidFill>
                <a:latin typeface="Segoe UI Light" panose="020B0502040204020203" pitchFamily="34" charset="0"/>
                <a:cs typeface="Segoe UI Light" panose="020B0502040204020203" pitchFamily="34" charset="0"/>
              </a:rPr>
              <a:t>que piensa en </a:t>
            </a:r>
            <a:r>
              <a:rPr lang="es-ES" sz="3087">
                <a:solidFill>
                  <a:srgbClr val="377631"/>
                </a:solidFill>
                <a:latin typeface="Segoe UI" panose="020B0502040204020203" pitchFamily="34" charset="0"/>
                <a:cs typeface="Segoe UI" panose="020B0502040204020203" pitchFamily="34" charset="0"/>
              </a:rPr>
              <a:t>c</a:t>
            </a:r>
            <a:r>
              <a:rPr lang="es-ES" sz="3087">
                <a:solidFill>
                  <a:srgbClr val="4AAC33"/>
                </a:solidFill>
                <a:latin typeface="Segoe UI" panose="020B0502040204020203" pitchFamily="34" charset="0"/>
                <a:cs typeface="Segoe UI" panose="020B0502040204020203" pitchFamily="34" charset="0"/>
              </a:rPr>
              <a:t>o</a:t>
            </a:r>
            <a:r>
              <a:rPr lang="es-ES" sz="3087">
                <a:solidFill>
                  <a:srgbClr val="0EA5DF"/>
                </a:solidFill>
                <a:latin typeface="Segoe UI" panose="020B0502040204020203" pitchFamily="34" charset="0"/>
                <a:cs typeface="Segoe UI" panose="020B0502040204020203" pitchFamily="34" charset="0"/>
              </a:rPr>
              <a:t>l</a:t>
            </a:r>
            <a:r>
              <a:rPr lang="es-ES" sz="3087">
                <a:solidFill>
                  <a:srgbClr val="444797"/>
                </a:solidFill>
                <a:latin typeface="Segoe UI" panose="020B0502040204020203" pitchFamily="34" charset="0"/>
                <a:cs typeface="Segoe UI" panose="020B0502040204020203" pitchFamily="34" charset="0"/>
              </a:rPr>
              <a:t>o</a:t>
            </a:r>
            <a:r>
              <a:rPr lang="es-ES" sz="3087">
                <a:solidFill>
                  <a:srgbClr val="6A398E"/>
                </a:solidFill>
                <a:latin typeface="Segoe UI" panose="020B0502040204020203" pitchFamily="34" charset="0"/>
                <a:cs typeface="Segoe UI" panose="020B0502040204020203" pitchFamily="34" charset="0"/>
              </a:rPr>
              <a:t>r</a:t>
            </a:r>
            <a:r>
              <a:rPr lang="es-ES" sz="3087">
                <a:solidFill>
                  <a:srgbClr val="9F3E8F"/>
                </a:solidFill>
                <a:latin typeface="Segoe UI" panose="020B0502040204020203" pitchFamily="34" charset="0"/>
                <a:cs typeface="Segoe UI" panose="020B0502040204020203" pitchFamily="34" charset="0"/>
              </a:rPr>
              <a:t>e</a:t>
            </a:r>
            <a:r>
              <a:rPr lang="es-ES" sz="3087">
                <a:solidFill>
                  <a:srgbClr val="C01B37"/>
                </a:solidFill>
                <a:latin typeface="Segoe UI" panose="020B0502040204020203" pitchFamily="34" charset="0"/>
                <a:cs typeface="Segoe UI" panose="020B0502040204020203" pitchFamily="34" charset="0"/>
              </a:rPr>
              <a:t>s</a:t>
            </a:r>
            <a:r>
              <a:rPr lang="es-ES" sz="3087">
                <a:solidFill>
                  <a:prstClr val="black"/>
                </a:solidFill>
                <a:latin typeface="Segoe UI" panose="020B0502040204020203" pitchFamily="34" charset="0"/>
                <a:cs typeface="Segoe UI" panose="020B0502040204020203" pitchFamily="34" charset="0"/>
              </a:rPr>
              <a:t> </a:t>
            </a:r>
          </a:p>
        </p:txBody>
      </p:sp>
      <p:sp>
        <p:nvSpPr>
          <p:cNvPr id="16" name="CuadroTexto 15"/>
          <p:cNvSpPr txBox="1"/>
          <p:nvPr/>
        </p:nvSpPr>
        <p:spPr>
          <a:xfrm>
            <a:off x="556622" y="3022151"/>
            <a:ext cx="5419190" cy="363818"/>
          </a:xfrm>
          <a:prstGeom prst="rect">
            <a:avLst/>
          </a:prstGeom>
          <a:noFill/>
        </p:spPr>
        <p:txBody>
          <a:bodyPr wrap="square" rtlCol="0">
            <a:spAutoFit/>
          </a:bodyPr>
          <a:lstStyle/>
          <a:p>
            <a:r>
              <a:rPr lang="es-ES" sz="1764" i="1">
                <a:solidFill>
                  <a:prstClr val="black"/>
                </a:solidFill>
                <a:latin typeface="Segoe UI Light" panose="020B0502040204020203" pitchFamily="34" charset="0"/>
                <a:cs typeface="Segoe UI Light" panose="020B0502040204020203" pitchFamily="34" charset="0"/>
              </a:rPr>
              <a:t>Para organizaciones vivas</a:t>
            </a:r>
          </a:p>
        </p:txBody>
      </p:sp>
      <p:pic>
        <p:nvPicPr>
          <p:cNvPr id="9" name="Imagen 8" descr="Imagen que contiene negro, verde, rojo&#10;&#10;Descripción generada automáticamente">
            <a:extLst>
              <a:ext uri="{FF2B5EF4-FFF2-40B4-BE49-F238E27FC236}">
                <a16:creationId xmlns:a16="http://schemas.microsoft.com/office/drawing/2014/main" id="{DC4A0EFE-8598-4CDC-86B8-8D35B67344C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8001" y="3724036"/>
            <a:ext cx="2152292" cy="1804936"/>
          </a:xfrm>
          <a:prstGeom prst="rect">
            <a:avLst/>
          </a:prstGeom>
        </p:spPr>
      </p:pic>
      <p:sp>
        <p:nvSpPr>
          <p:cNvPr id="5" name="1 Título"/>
          <p:cNvSpPr>
            <a:spLocks noGrp="1"/>
          </p:cNvSpPr>
          <p:nvPr userDrawn="1">
            <p:ph type="ctrTitle" hasCustomPrompt="1"/>
          </p:nvPr>
        </p:nvSpPr>
        <p:spPr>
          <a:xfrm>
            <a:off x="556621" y="6082436"/>
            <a:ext cx="12329708" cy="576064"/>
          </a:xfrm>
        </p:spPr>
        <p:txBody>
          <a:bodyPr>
            <a:noAutofit/>
          </a:bodyPr>
          <a:lstStyle>
            <a:lvl1pPr>
              <a:defRPr sz="3308" baseline="0">
                <a:solidFill>
                  <a:srgbClr val="0EA5DF"/>
                </a:solidFill>
                <a:latin typeface="Segoe UI Light" panose="020B0502040204020203" pitchFamily="34" charset="0"/>
                <a:cs typeface="Segoe UI Light" panose="020B0502040204020203" pitchFamily="34" charset="0"/>
              </a:defRPr>
            </a:lvl1pPr>
          </a:lstStyle>
          <a:p>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endParaRPr lang="es-ES"/>
          </a:p>
        </p:txBody>
      </p:sp>
      <p:pic>
        <p:nvPicPr>
          <p:cNvPr id="2" name="Gráfico 1">
            <a:extLst>
              <a:ext uri="{FF2B5EF4-FFF2-40B4-BE49-F238E27FC236}">
                <a16:creationId xmlns:a16="http://schemas.microsoft.com/office/drawing/2014/main" id="{7DEA4AAF-C4D3-4003-8E2C-1E6C3633792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122096" y="235359"/>
            <a:ext cx="8042540" cy="5611720"/>
          </a:xfrm>
          <a:prstGeom prst="rect">
            <a:avLst/>
          </a:prstGeom>
        </p:spPr>
      </p:pic>
      <p:sp>
        <p:nvSpPr>
          <p:cNvPr id="10" name="Rectángulo 9">
            <a:extLst>
              <a:ext uri="{FF2B5EF4-FFF2-40B4-BE49-F238E27FC236}">
                <a16:creationId xmlns:a16="http://schemas.microsoft.com/office/drawing/2014/main" id="{562E4611-8B4A-47AF-A1B1-404F6327756B}"/>
              </a:ext>
            </a:extLst>
          </p:cNvPr>
          <p:cNvSpPr/>
          <p:nvPr userDrawn="1"/>
        </p:nvSpPr>
        <p:spPr>
          <a:xfrm>
            <a:off x="11906052" y="7020991"/>
            <a:ext cx="1224137"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3" name="Gráfico 2">
            <a:extLst>
              <a:ext uri="{FF2B5EF4-FFF2-40B4-BE49-F238E27FC236}">
                <a16:creationId xmlns:a16="http://schemas.microsoft.com/office/drawing/2014/main" id="{4FBD6566-F48C-4611-9B51-EC0CD80DEB6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88342" y="502848"/>
            <a:ext cx="3635492" cy="1082412"/>
          </a:xfrm>
          <a:prstGeom prst="rect">
            <a:avLst/>
          </a:prstGeom>
        </p:spPr>
      </p:pic>
    </p:spTree>
    <p:extLst>
      <p:ext uri="{BB962C8B-B14F-4D97-AF65-F5344CB8AC3E}">
        <p14:creationId xmlns:p14="http://schemas.microsoft.com/office/powerpoint/2010/main" val="29709908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cion azul-amarillo">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150948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114434761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38478151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4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177669453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5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31221070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6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4335583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3006185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rgbClr val="0072C6"/>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446332"/>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C5B8C594-A2D2-0540-AA30-2A078638B91C}"/>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3450726695"/>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solidFill>
          <a:srgbClr val="6A398E"/>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4" y="1147874"/>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9D1169C5-7446-104A-9B74-2CC7B76D923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2709471948"/>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solidFill>
          <a:srgbClr val="A03D8F"/>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207776" y="1038030"/>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BACEFE3D-5256-9546-94A6-E3DF07EE15D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764399765"/>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rgbClr val="C01B36"/>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2216B6D6-4C95-0E47-954E-19A70E013B03}"/>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3358075110"/>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ción azul-naranja">
    <p:spTree>
      <p:nvGrpSpPr>
        <p:cNvPr id="1" name=""/>
        <p:cNvGrpSpPr/>
        <p:nvPr/>
      </p:nvGrpSpPr>
      <p:grpSpPr>
        <a:xfrm>
          <a:off x="0" y="0"/>
          <a:ext cx="0" cy="0"/>
          <a:chOff x="0" y="0"/>
          <a:chExt cx="0" cy="0"/>
        </a:xfrm>
      </p:grpSpPr>
      <p:sp>
        <p:nvSpPr>
          <p:cNvPr id="11" name="6 Rectángulo"/>
          <p:cNvSpPr/>
          <p:nvPr userDrawn="1"/>
        </p:nvSpPr>
        <p:spPr>
          <a:xfrm>
            <a:off x="0" y="-13759"/>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05886273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rgbClr val="F0B30A"/>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2EF90D11-A9BF-CE4B-8B5E-740B19FDB66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4245845333"/>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rgbClr val="BAD809"/>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000FD138-AB09-414E-8A5F-B562EABAC7FC}"/>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4153333453"/>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solidFill>
          <a:srgbClr val="7EBA00"/>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D0BA5C5D-ABC4-914E-9A2E-56FC0DDA4E2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4070563363"/>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rgbClr val="4AAD32"/>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AF40DDE5-9586-2D4D-B966-38A3917890A7}"/>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1608782698"/>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ntenido e illustración gris">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24154" t="35810" b="3892"/>
          <a:stretch/>
        </p:blipFill>
        <p:spPr>
          <a:xfrm>
            <a:off x="-26992" y="1"/>
            <a:ext cx="6783511" cy="7624570"/>
          </a:xfrm>
          <a:prstGeom prst="rect">
            <a:avLst/>
          </a:prstGeom>
        </p:spPr>
      </p:pic>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1" name="Imagen 10"/>
          <p:cNvPicPr>
            <a:picLocks noChangeAspect="1"/>
          </p:cNvPicPr>
          <p:nvPr userDrawn="1"/>
        </p:nvPicPr>
        <p:blipFill rotWithShape="1">
          <a:blip r:embed="rId2"/>
          <a:srcRect l="24154" t="35810" b="3892"/>
          <a:stretch/>
        </p:blipFill>
        <p:spPr>
          <a:xfrm>
            <a:off x="-26993" y="0"/>
            <a:ext cx="6783511" cy="7624570"/>
          </a:xfrm>
          <a:prstGeom prst="rect">
            <a:avLst/>
          </a:prstGeom>
        </p:spPr>
      </p:pic>
      <p:sp>
        <p:nvSpPr>
          <p:cNvPr id="12" name="Triángulo isósceles 11"/>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302809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ntenido e illustración gris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4" name="Imagen 3"/>
          <p:cNvPicPr>
            <a:picLocks noChangeAspect="1"/>
          </p:cNvPicPr>
          <p:nvPr/>
        </p:nvPicPr>
        <p:blipFill rotWithShape="1">
          <a:blip r:embed="rId2"/>
          <a:srcRect l="24154" t="35810" b="3892"/>
          <a:stretch/>
        </p:blipFill>
        <p:spPr>
          <a:xfrm>
            <a:off x="6721477" y="-27513"/>
            <a:ext cx="6783511" cy="7624570"/>
          </a:xfrm>
          <a:prstGeom prst="rect">
            <a:avLst/>
          </a:prstGeom>
        </p:spPr>
      </p:pic>
      <p:pic>
        <p:nvPicPr>
          <p:cNvPr id="5" name="Imagen 4"/>
          <p:cNvPicPr>
            <a:picLocks noChangeAspect="1"/>
          </p:cNvPicPr>
          <p:nvPr/>
        </p:nvPicPr>
        <p:blipFill>
          <a:blip r:embed="rId3"/>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rotWithShape="1">
          <a:blip r:embed="rId2"/>
          <a:srcRect l="24154" t="35810" b="3892"/>
          <a:stretch/>
        </p:blipFill>
        <p:spPr>
          <a:xfrm>
            <a:off x="6721475" y="-27514"/>
            <a:ext cx="6783511" cy="7624570"/>
          </a:xfrm>
          <a:prstGeom prst="rect">
            <a:avLst/>
          </a:prstGeom>
        </p:spPr>
      </p:pic>
      <p:pic>
        <p:nvPicPr>
          <p:cNvPr id="11" name="Imagen 10"/>
          <p:cNvPicPr>
            <a:picLocks noChangeAspect="1"/>
          </p:cNvPicPr>
          <p:nvPr userDrawn="1"/>
        </p:nvPicPr>
        <p:blipFill>
          <a:blip r:embed="rId3"/>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7295140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7 Título"/>
          <p:cNvSpPr>
            <a:spLocks noGrp="1"/>
          </p:cNvSpPr>
          <p:nvPr>
            <p:ph type="title"/>
          </p:nvPr>
        </p:nvSpPr>
        <p:spPr/>
        <p:txBody>
          <a:bodyPr/>
          <a:lstStyle/>
          <a:p>
            <a:r>
              <a:rPr lang="es-ES"/>
              <a:t>Haga clic para modificar el estilo de título del patrón</a:t>
            </a:r>
          </a:p>
        </p:txBody>
      </p:sp>
      <p:sp>
        <p:nvSpPr>
          <p:cNvPr id="6" name="Marcador de número de diapositiva 3"/>
          <p:cNvSpPr>
            <a:spLocks noGrp="1"/>
          </p:cNvSpPr>
          <p:nvPr>
            <p:ph type="sldNum" sz="quarter" idx="4"/>
          </p:nvPr>
        </p:nvSpPr>
        <p:spPr>
          <a:xfrm>
            <a:off x="565904"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51523164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565903" y="1454844"/>
            <a:ext cx="5937302" cy="5206108"/>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849222" y="1454844"/>
            <a:ext cx="5937302" cy="5206108"/>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7 Título"/>
          <p:cNvSpPr>
            <a:spLocks noGrp="1"/>
          </p:cNvSpPr>
          <p:nvPr>
            <p:ph type="title"/>
          </p:nvPr>
        </p:nvSpPr>
        <p:spPr/>
        <p:txBody>
          <a:bodyPr anchor="ctr"/>
          <a:lstStyle/>
          <a:p>
            <a:r>
              <a:rPr lang="es-ES"/>
              <a:t>Haga clic para modificar el estilo de título del patrón</a:t>
            </a:r>
          </a:p>
        </p:txBody>
      </p:sp>
      <p:sp>
        <p:nvSpPr>
          <p:cNvPr id="7"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1858301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565904" y="1455090"/>
            <a:ext cx="5939637" cy="705367"/>
          </a:xfrm>
        </p:spPr>
        <p:txBody>
          <a:bodyPr anchor="t">
            <a:normAutofit/>
          </a:bodyPr>
          <a:lstStyle>
            <a:lvl1pPr marL="0" indent="0">
              <a:buNone/>
              <a:defRPr sz="1600" b="1"/>
            </a:lvl1pPr>
            <a:lvl2pPr marL="497774" indent="0">
              <a:buNone/>
              <a:defRPr sz="2199" b="1"/>
            </a:lvl2pPr>
            <a:lvl3pPr marL="995548" indent="0">
              <a:buNone/>
              <a:defRPr sz="2000" b="1"/>
            </a:lvl3pPr>
            <a:lvl4pPr marL="1493322" indent="0">
              <a:buNone/>
              <a:defRPr sz="1700" b="1"/>
            </a:lvl4pPr>
            <a:lvl5pPr marL="1991096" indent="0">
              <a:buNone/>
              <a:defRPr sz="1700" b="1"/>
            </a:lvl5pPr>
            <a:lvl6pPr marL="2488869" indent="0">
              <a:buNone/>
              <a:defRPr sz="1700" b="1"/>
            </a:lvl6pPr>
            <a:lvl7pPr marL="2986644" indent="0">
              <a:buNone/>
              <a:defRPr sz="1700" b="1"/>
            </a:lvl7pPr>
            <a:lvl8pPr marL="3484418" indent="0">
              <a:buNone/>
              <a:defRPr sz="1700" b="1"/>
            </a:lvl8pPr>
            <a:lvl9pPr marL="3982193" indent="0">
              <a:buNone/>
              <a:defRPr sz="1700" b="1"/>
            </a:lvl9pPr>
          </a:lstStyle>
          <a:p>
            <a:pPr lvl="0"/>
            <a:r>
              <a:rPr lang="es-ES"/>
              <a:t>Haga clic para modificar el estilo de texto del patrón</a:t>
            </a:r>
          </a:p>
        </p:txBody>
      </p:sp>
      <p:sp>
        <p:nvSpPr>
          <p:cNvPr id="4" name="3 Marcador de contenido"/>
          <p:cNvSpPr>
            <a:spLocks noGrp="1"/>
          </p:cNvSpPr>
          <p:nvPr>
            <p:ph sz="half" idx="2"/>
          </p:nvPr>
        </p:nvSpPr>
        <p:spPr>
          <a:xfrm>
            <a:off x="565904" y="2160458"/>
            <a:ext cx="5939637" cy="4500494"/>
          </a:xfrm>
        </p:spPr>
        <p:txBody>
          <a:bodyPr>
            <a:normAutofit/>
          </a:bodyPr>
          <a:lstStyle>
            <a:lvl1pPr>
              <a:defRPr sz="1600"/>
            </a:lvl1pPr>
            <a:lvl2pPr>
              <a:defRPr sz="1600"/>
            </a:lvl2pPr>
            <a:lvl3pPr>
              <a:defRPr sz="1600"/>
            </a:lvl3pPr>
            <a:lvl4pPr>
              <a:defRPr sz="1600"/>
            </a:lvl4pPr>
            <a:lvl5pPr>
              <a:defRPr sz="1600"/>
            </a:lvl5pPr>
            <a:lvl6pPr>
              <a:defRPr sz="1700"/>
            </a:lvl6pPr>
            <a:lvl7pPr>
              <a:defRPr sz="1700"/>
            </a:lvl7pPr>
            <a:lvl8pPr>
              <a:defRPr sz="1700"/>
            </a:lvl8pPr>
            <a:lvl9pPr>
              <a:defRPr sz="17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844553" y="1455090"/>
            <a:ext cx="5941971" cy="705367"/>
          </a:xfrm>
        </p:spPr>
        <p:txBody>
          <a:bodyPr anchor="t"/>
          <a:lstStyle>
            <a:lvl1pPr marL="0" indent="0">
              <a:buNone/>
              <a:defRPr sz="1600" b="1"/>
            </a:lvl1pPr>
            <a:lvl2pPr marL="497774" indent="0">
              <a:buNone/>
              <a:defRPr sz="2199" b="1"/>
            </a:lvl2pPr>
            <a:lvl3pPr marL="995548" indent="0">
              <a:buNone/>
              <a:defRPr sz="2000" b="1"/>
            </a:lvl3pPr>
            <a:lvl4pPr marL="1493322" indent="0">
              <a:buNone/>
              <a:defRPr sz="1700" b="1"/>
            </a:lvl4pPr>
            <a:lvl5pPr marL="1991096" indent="0">
              <a:buNone/>
              <a:defRPr sz="1700" b="1"/>
            </a:lvl5pPr>
            <a:lvl6pPr marL="2488869" indent="0">
              <a:buNone/>
              <a:defRPr sz="1700" b="1"/>
            </a:lvl6pPr>
            <a:lvl7pPr marL="2986644" indent="0">
              <a:buNone/>
              <a:defRPr sz="1700" b="1"/>
            </a:lvl7pPr>
            <a:lvl8pPr marL="3484418" indent="0">
              <a:buNone/>
              <a:defRPr sz="1700" b="1"/>
            </a:lvl8pPr>
            <a:lvl9pPr marL="3982193" indent="0">
              <a:buNone/>
              <a:defRPr sz="1700" b="1"/>
            </a:lvl9pPr>
          </a:lstStyle>
          <a:p>
            <a:pPr lvl="0"/>
            <a:r>
              <a:rPr lang="es-ES"/>
              <a:t>Haga clic para modificar el estilo de texto del patrón</a:t>
            </a:r>
          </a:p>
        </p:txBody>
      </p:sp>
      <p:sp>
        <p:nvSpPr>
          <p:cNvPr id="6" name="5 Marcador de contenido"/>
          <p:cNvSpPr>
            <a:spLocks noGrp="1"/>
          </p:cNvSpPr>
          <p:nvPr>
            <p:ph sz="quarter" idx="4"/>
          </p:nvPr>
        </p:nvSpPr>
        <p:spPr>
          <a:xfrm>
            <a:off x="6844553" y="2160458"/>
            <a:ext cx="5941971" cy="4500494"/>
          </a:xfrm>
        </p:spPr>
        <p:txBody>
          <a:bodyPr>
            <a:normAutofit/>
          </a:bodyPr>
          <a:lstStyle>
            <a:lvl1pPr>
              <a:defRPr sz="1600"/>
            </a:lvl1pPr>
            <a:lvl2pPr>
              <a:defRPr sz="1600"/>
            </a:lvl2pPr>
            <a:lvl3pPr>
              <a:defRPr sz="1600"/>
            </a:lvl3pPr>
            <a:lvl4pPr>
              <a:defRPr sz="1600"/>
            </a:lvl4pPr>
            <a:lvl5pPr>
              <a:defRPr sz="1600"/>
            </a:lvl5pPr>
            <a:lvl6pPr>
              <a:defRPr sz="1700"/>
            </a:lvl6pPr>
            <a:lvl7pPr>
              <a:defRPr sz="1700"/>
            </a:lvl7pPr>
            <a:lvl8pPr>
              <a:defRPr sz="1700"/>
            </a:lvl8pPr>
            <a:lvl9pPr>
              <a:defRPr sz="17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9"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6627023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p>
        </p:txBody>
      </p:sp>
      <p:sp>
        <p:nvSpPr>
          <p:cNvPr id="5" name="Marcador de número de diapositiva 3"/>
          <p:cNvSpPr>
            <a:spLocks noGrp="1"/>
          </p:cNvSpPr>
          <p:nvPr>
            <p:ph type="sldNum" sz="quarter" idx="4"/>
          </p:nvPr>
        </p:nvSpPr>
        <p:spPr>
          <a:xfrm>
            <a:off x="565904"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898966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ción rojo-verde">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2"/>
            <a:ext cx="6721475" cy="75887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3" y="1"/>
            <a:ext cx="6721476"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latin typeface="Segoe UI Symbol" pitchFamily="34" charset="0"/>
              <a:ea typeface="Segoe UI Symbol" pitchFamily="34" charset="0"/>
            </a:endParaRPr>
          </a:p>
        </p:txBody>
      </p:sp>
      <p:sp>
        <p:nvSpPr>
          <p:cNvPr id="8" name="Triángulo isósceles 7"/>
          <p:cNvSpPr/>
          <p:nvPr/>
        </p:nvSpPr>
        <p:spPr>
          <a:xfrm rot="19765711">
            <a:off x="6365083" y="3564608"/>
            <a:ext cx="501175" cy="432048"/>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p>
        </p:txBody>
      </p:sp>
      <p:sp>
        <p:nvSpPr>
          <p:cNvPr id="2" name="Título 1"/>
          <p:cNvSpPr>
            <a:spLocks noGrp="1"/>
          </p:cNvSpPr>
          <p:nvPr>
            <p:ph type="title"/>
          </p:nvPr>
        </p:nvSpPr>
        <p:spPr>
          <a:xfrm>
            <a:off x="354291" y="180234"/>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Tree>
    <p:extLst>
      <p:ext uri="{BB962C8B-B14F-4D97-AF65-F5344CB8AC3E}">
        <p14:creationId xmlns:p14="http://schemas.microsoft.com/office/powerpoint/2010/main" val="1785042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37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65903" y="423645"/>
            <a:ext cx="4422638" cy="1052730"/>
          </a:xfrm>
        </p:spPr>
        <p:txBody>
          <a:bodyPr anchor="t">
            <a:normAutofit/>
          </a:bodyPr>
          <a:lstStyle>
            <a:lvl1pPr algn="l">
              <a:defRPr sz="1600" b="1"/>
            </a:lvl1pPr>
          </a:lstStyle>
          <a:p>
            <a:r>
              <a:rPr lang="es-ES"/>
              <a:t>Haga clic para modificar el estilo de título del patrón</a:t>
            </a:r>
          </a:p>
        </p:txBody>
      </p:sp>
      <p:sp>
        <p:nvSpPr>
          <p:cNvPr id="3" name="2 Marcador de contenido"/>
          <p:cNvSpPr>
            <a:spLocks noGrp="1"/>
          </p:cNvSpPr>
          <p:nvPr>
            <p:ph idx="1"/>
          </p:nvPr>
        </p:nvSpPr>
        <p:spPr>
          <a:xfrm>
            <a:off x="5273106" y="396256"/>
            <a:ext cx="7514982" cy="6264696"/>
          </a:xfrm>
        </p:spPr>
        <p:txBody>
          <a:bodyPr>
            <a:normAutofit/>
          </a:bodyPr>
          <a:lstStyle>
            <a:lvl1pPr>
              <a:defRPr sz="1600"/>
            </a:lvl1pPr>
            <a:lvl2pPr>
              <a:defRPr sz="1600"/>
            </a:lvl2pPr>
            <a:lvl3pPr>
              <a:defRPr sz="1600"/>
            </a:lvl3pPr>
            <a:lvl4pPr>
              <a:defRPr sz="1600"/>
            </a:lvl4pPr>
            <a:lvl5pPr>
              <a:defRPr sz="1600"/>
            </a:lvl5pPr>
            <a:lvl6pPr>
              <a:defRPr sz="2199"/>
            </a:lvl6pPr>
            <a:lvl7pPr>
              <a:defRPr sz="2199"/>
            </a:lvl7pPr>
            <a:lvl8pPr>
              <a:defRPr sz="2199"/>
            </a:lvl8pPr>
            <a:lvl9pPr>
              <a:defRPr sz="2199"/>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565903" y="1476377"/>
            <a:ext cx="4422638" cy="5184575"/>
          </a:xfrm>
        </p:spPr>
        <p:txBody>
          <a:bodyPr/>
          <a:lstStyle>
            <a:lvl1pPr marL="0" indent="0">
              <a:buNone/>
              <a:defRPr sz="1499"/>
            </a:lvl1pPr>
            <a:lvl2pPr marL="497774" indent="0">
              <a:buNone/>
              <a:defRPr sz="1300"/>
            </a:lvl2pPr>
            <a:lvl3pPr marL="995548" indent="0">
              <a:buNone/>
              <a:defRPr sz="1100"/>
            </a:lvl3pPr>
            <a:lvl4pPr marL="1493322" indent="0">
              <a:buNone/>
              <a:defRPr sz="1000"/>
            </a:lvl4pPr>
            <a:lvl5pPr marL="1991096" indent="0">
              <a:buNone/>
              <a:defRPr sz="1000"/>
            </a:lvl5pPr>
            <a:lvl6pPr marL="2488869" indent="0">
              <a:buNone/>
              <a:defRPr sz="1000"/>
            </a:lvl6pPr>
            <a:lvl7pPr marL="2986644" indent="0">
              <a:buNone/>
              <a:defRPr sz="1000"/>
            </a:lvl7pPr>
            <a:lvl8pPr marL="3484418" indent="0">
              <a:buNone/>
              <a:defRPr sz="1000"/>
            </a:lvl8pPr>
            <a:lvl9pPr marL="3982193" indent="0">
              <a:buNone/>
              <a:defRPr sz="1000"/>
            </a:lvl9pPr>
          </a:lstStyle>
          <a:p>
            <a:pPr lvl="0"/>
            <a:r>
              <a:rPr lang="es-ES"/>
              <a:t>Haga clic para modificar el estilo de texto del patrón</a:t>
            </a:r>
          </a:p>
        </p:txBody>
      </p:sp>
      <p:sp>
        <p:nvSpPr>
          <p:cNvPr id="7"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7631478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848357" y="5076775"/>
            <a:ext cx="7746238" cy="720080"/>
          </a:xfrm>
        </p:spPr>
        <p:txBody>
          <a:bodyPr anchor="t">
            <a:normAutofit/>
          </a:bodyPr>
          <a:lstStyle>
            <a:lvl1pPr algn="l">
              <a:defRPr sz="1600" b="1"/>
            </a:lvl1pPr>
          </a:lstStyle>
          <a:p>
            <a:r>
              <a:rPr lang="es-ES"/>
              <a:t>Haga clic para modificar el estilo de título del patrón</a:t>
            </a:r>
          </a:p>
        </p:txBody>
      </p:sp>
      <p:sp>
        <p:nvSpPr>
          <p:cNvPr id="3" name="2 Marcador de posición de imagen"/>
          <p:cNvSpPr>
            <a:spLocks noGrp="1"/>
          </p:cNvSpPr>
          <p:nvPr>
            <p:ph type="pic" idx="1"/>
          </p:nvPr>
        </p:nvSpPr>
        <p:spPr>
          <a:xfrm>
            <a:off x="2848357" y="900057"/>
            <a:ext cx="7746238" cy="4104710"/>
          </a:xfrm>
        </p:spPr>
        <p:txBody>
          <a:bodyPr>
            <a:normAutofit/>
          </a:bodyPr>
          <a:lstStyle>
            <a:lvl1pPr marL="0" indent="0">
              <a:buNone/>
              <a:defRPr sz="1600"/>
            </a:lvl1pPr>
            <a:lvl2pPr marL="497774" indent="0">
              <a:buNone/>
              <a:defRPr sz="3000"/>
            </a:lvl2pPr>
            <a:lvl3pPr marL="995548" indent="0">
              <a:buNone/>
              <a:defRPr sz="2600"/>
            </a:lvl3pPr>
            <a:lvl4pPr marL="1493322" indent="0">
              <a:buNone/>
              <a:defRPr sz="2199"/>
            </a:lvl4pPr>
            <a:lvl5pPr marL="1991096" indent="0">
              <a:buNone/>
              <a:defRPr sz="2199"/>
            </a:lvl5pPr>
            <a:lvl6pPr marL="2488869" indent="0">
              <a:buNone/>
              <a:defRPr sz="2199"/>
            </a:lvl6pPr>
            <a:lvl7pPr marL="2986644" indent="0">
              <a:buNone/>
              <a:defRPr sz="2199"/>
            </a:lvl7pPr>
            <a:lvl8pPr marL="3484418" indent="0">
              <a:buNone/>
              <a:defRPr sz="2199"/>
            </a:lvl8pPr>
            <a:lvl9pPr marL="3982193" indent="0">
              <a:buNone/>
              <a:defRPr sz="2199"/>
            </a:lvl9pPr>
          </a:lstStyle>
          <a:p>
            <a:r>
              <a:rPr lang="es-ES"/>
              <a:t>Haga clic en el icono para agregar una imagen</a:t>
            </a:r>
          </a:p>
        </p:txBody>
      </p:sp>
      <p:sp>
        <p:nvSpPr>
          <p:cNvPr id="4" name="3 Marcador de texto"/>
          <p:cNvSpPr>
            <a:spLocks noGrp="1"/>
          </p:cNvSpPr>
          <p:nvPr>
            <p:ph type="body" sz="half" idx="2"/>
          </p:nvPr>
        </p:nvSpPr>
        <p:spPr>
          <a:xfrm>
            <a:off x="2848357" y="5796855"/>
            <a:ext cx="7746238" cy="864096"/>
          </a:xfrm>
        </p:spPr>
        <p:txBody>
          <a:bodyPr>
            <a:normAutofit/>
          </a:bodyPr>
          <a:lstStyle>
            <a:lvl1pPr marL="0" indent="0">
              <a:buNone/>
              <a:defRPr lang="es-ES" sz="1499" dirty="0" smtClean="0"/>
            </a:lvl1pPr>
            <a:lvl2pPr marL="497774" indent="0">
              <a:buNone/>
              <a:defRPr sz="1300"/>
            </a:lvl2pPr>
            <a:lvl3pPr marL="995548" indent="0">
              <a:buNone/>
              <a:defRPr sz="1100"/>
            </a:lvl3pPr>
            <a:lvl4pPr marL="1493322" indent="0">
              <a:buNone/>
              <a:defRPr sz="1000"/>
            </a:lvl4pPr>
            <a:lvl5pPr marL="1991096" indent="0">
              <a:buNone/>
              <a:defRPr sz="1000"/>
            </a:lvl5pPr>
            <a:lvl6pPr marL="2488869" indent="0">
              <a:buNone/>
              <a:defRPr sz="1000"/>
            </a:lvl6pPr>
            <a:lvl7pPr marL="2986644" indent="0">
              <a:buNone/>
              <a:defRPr sz="1000"/>
            </a:lvl7pPr>
            <a:lvl8pPr marL="3484418" indent="0">
              <a:buNone/>
              <a:defRPr sz="1000"/>
            </a:lvl8pPr>
            <a:lvl9pPr marL="3982193" indent="0">
              <a:buNone/>
              <a:defRPr sz="1000"/>
            </a:lvl9pPr>
          </a:lstStyle>
          <a:p>
            <a:pPr lvl="0"/>
            <a:r>
              <a:rPr lang="es-ES"/>
              <a:t>Haga clic para modificar el estilo de texto del patrón</a:t>
            </a:r>
          </a:p>
        </p:txBody>
      </p:sp>
      <p:sp>
        <p:nvSpPr>
          <p:cNvPr id="7"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6030002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p>
        </p:txBody>
      </p:sp>
      <p:sp>
        <p:nvSpPr>
          <p:cNvPr id="3" name="2 Marcador de texto vertical"/>
          <p:cNvSpPr>
            <a:spLocks noGrp="1"/>
          </p:cNvSpPr>
          <p:nvPr>
            <p:ph type="body" orient="vert" idx="1"/>
          </p:nvPr>
        </p:nvSpPr>
        <p:spPr>
          <a:xfrm>
            <a:off x="565903" y="1260352"/>
            <a:ext cx="11949051" cy="5400600"/>
          </a:xfrm>
        </p:spPr>
        <p:txBody>
          <a:bodyPr vert="eaVert"/>
          <a:lstStyle>
            <a:lvl1pPr>
              <a:defRPr/>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4509856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10795016" y="497406"/>
            <a:ext cx="1991509" cy="6163546"/>
          </a:xfrm>
        </p:spPr>
        <p:txBody>
          <a:bodyPr vert="eaVert" anchor="t"/>
          <a:lstStyle/>
          <a:p>
            <a:r>
              <a:rPr lang="es-ES"/>
              <a:t>Haga clic para modificar el estilo de título del patrón</a:t>
            </a:r>
          </a:p>
        </p:txBody>
      </p:sp>
      <p:sp>
        <p:nvSpPr>
          <p:cNvPr id="3" name="2 Marcador de texto vertical"/>
          <p:cNvSpPr>
            <a:spLocks noGrp="1"/>
          </p:cNvSpPr>
          <p:nvPr>
            <p:ph type="body" orient="vert" idx="1"/>
          </p:nvPr>
        </p:nvSpPr>
        <p:spPr>
          <a:xfrm>
            <a:off x="565903" y="497406"/>
            <a:ext cx="10138590" cy="6163546"/>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96298488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865201-C2B6-4BC8-B991-E88B0BED8E26}"/>
              </a:ext>
            </a:extLst>
          </p:cNvPr>
          <p:cNvSpPr>
            <a:spLocks noGrp="1"/>
          </p:cNvSpPr>
          <p:nvPr>
            <p:ph type="ctrTitle"/>
          </p:nvPr>
        </p:nvSpPr>
        <p:spPr>
          <a:xfrm>
            <a:off x="1680369" y="1237457"/>
            <a:ext cx="10082213" cy="2632440"/>
          </a:xfrm>
        </p:spPr>
        <p:txBody>
          <a:bodyPr anchor="b"/>
          <a:lstStyle>
            <a:lvl1pPr algn="ctr">
              <a:defRPr sz="6615"/>
            </a:lvl1pPr>
          </a:lstStyle>
          <a:p>
            <a:r>
              <a:rPr lang="es-ES"/>
              <a:t>Haga clic para modificar el estilo de título del patrón</a:t>
            </a:r>
          </a:p>
        </p:txBody>
      </p:sp>
      <p:sp>
        <p:nvSpPr>
          <p:cNvPr id="3" name="Subtítulo 2">
            <a:extLst>
              <a:ext uri="{FF2B5EF4-FFF2-40B4-BE49-F238E27FC236}">
                <a16:creationId xmlns:a16="http://schemas.microsoft.com/office/drawing/2014/main" id="{B0CFBE26-F163-4DC8-96DB-3AB59CF5D26B}"/>
              </a:ext>
            </a:extLst>
          </p:cNvPr>
          <p:cNvSpPr>
            <a:spLocks noGrp="1"/>
          </p:cNvSpPr>
          <p:nvPr>
            <p:ph type="subTitle" idx="1"/>
          </p:nvPr>
        </p:nvSpPr>
        <p:spPr>
          <a:xfrm>
            <a:off x="1680369" y="3971414"/>
            <a:ext cx="10082213" cy="1825554"/>
          </a:xfrm>
        </p:spPr>
        <p:txBody>
          <a:bodyPr/>
          <a:lstStyle>
            <a:lvl1pPr marL="0" indent="0" algn="ctr">
              <a:buNone/>
              <a:defRPr sz="2646"/>
            </a:lvl1pPr>
            <a:lvl2pPr marL="504063" indent="0" algn="ctr">
              <a:buNone/>
              <a:defRPr sz="2205"/>
            </a:lvl2pPr>
            <a:lvl3pPr marL="1008126" indent="0" algn="ctr">
              <a:buNone/>
              <a:defRPr sz="1985"/>
            </a:lvl3pPr>
            <a:lvl4pPr marL="1512189" indent="0" algn="ctr">
              <a:buNone/>
              <a:defRPr sz="1764"/>
            </a:lvl4pPr>
            <a:lvl5pPr marL="2016252" indent="0" algn="ctr">
              <a:buNone/>
              <a:defRPr sz="1764"/>
            </a:lvl5pPr>
            <a:lvl6pPr marL="2520315" indent="0" algn="ctr">
              <a:buNone/>
              <a:defRPr sz="1764"/>
            </a:lvl6pPr>
            <a:lvl7pPr marL="3024378" indent="0" algn="ctr">
              <a:buNone/>
              <a:defRPr sz="1764"/>
            </a:lvl7pPr>
            <a:lvl8pPr marL="3528441" indent="0" algn="ctr">
              <a:buNone/>
              <a:defRPr sz="1764"/>
            </a:lvl8pPr>
            <a:lvl9pPr marL="4032504" indent="0" algn="ctr">
              <a:buNone/>
              <a:defRPr sz="1764"/>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BE6C65F-F539-4BE7-8443-C5F6E1CE24C6}"/>
              </a:ext>
            </a:extLst>
          </p:cNvPr>
          <p:cNvSpPr>
            <a:spLocks noGrp="1"/>
          </p:cNvSpPr>
          <p:nvPr>
            <p:ph type="dt" sz="half" idx="10"/>
          </p:nvPr>
        </p:nvSpPr>
        <p:spPr/>
        <p:txBody>
          <a:bodyPr/>
          <a:lstStyle/>
          <a:p>
            <a:fld id="{9BA2884C-4B79-455A-AC1C-88430E7DC80D}" type="datetimeFigureOut">
              <a:rPr lang="es-ES" smtClean="0"/>
              <a:t>27/03/2023</a:t>
            </a:fld>
            <a:endParaRPr lang="es-ES"/>
          </a:p>
        </p:txBody>
      </p:sp>
      <p:sp>
        <p:nvSpPr>
          <p:cNvPr id="5" name="Marcador de pie de página 4">
            <a:extLst>
              <a:ext uri="{FF2B5EF4-FFF2-40B4-BE49-F238E27FC236}">
                <a16:creationId xmlns:a16="http://schemas.microsoft.com/office/drawing/2014/main" id="{47BCEABE-4F9A-4D6A-8284-C149AF143B1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651E0F8-D2C6-4DA4-B5F3-3AE6B26942CE}"/>
              </a:ext>
            </a:extLst>
          </p:cNvPr>
          <p:cNvSpPr>
            <a:spLocks noGrp="1"/>
          </p:cNvSpPr>
          <p:nvPr>
            <p:ph type="sldNum" sz="quarter" idx="12"/>
          </p:nvPr>
        </p:nvSpPr>
        <p:spPr/>
        <p:txBody>
          <a:bodyPr/>
          <a:lstStyle/>
          <a:p>
            <a:fld id="{F7F50C0C-77F0-4692-B835-89548844ECDA}" type="slidenum">
              <a:rPr lang="es-ES" smtClean="0"/>
              <a:t>‹Nº›</a:t>
            </a:fld>
            <a:endParaRPr lang="es-ES"/>
          </a:p>
        </p:txBody>
      </p:sp>
    </p:spTree>
    <p:extLst>
      <p:ext uri="{BB962C8B-B14F-4D97-AF65-F5344CB8AC3E}">
        <p14:creationId xmlns:p14="http://schemas.microsoft.com/office/powerpoint/2010/main" val="4636202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379725" y="654214"/>
            <a:ext cx="6805714" cy="1383916"/>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528" b="1">
                <a:solidFill>
                  <a:srgbClr val="EDBE15"/>
                </a:solidFill>
                <a:latin typeface="Avenir Next LT Pro" panose="020B0504020202020204" pitchFamily="34" charset="0"/>
                <a:ea typeface="Roboto Black" panose="02000000000000000000" pitchFamily="2" charset="0"/>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379725" y="2439237"/>
            <a:ext cx="7271895" cy="4058694"/>
          </a:xfrm>
          <a:prstGeom prst="rect">
            <a:avLst/>
          </a:prstGeom>
        </p:spPr>
        <p:txBody>
          <a:bodyPr spcFirstLastPara="1" wrap="square" lIns="91425" tIns="91425" rIns="91425" bIns="91425" anchor="t" anchorCtr="0">
            <a:noAutofit/>
          </a:bodyPr>
          <a:lstStyle>
            <a:lvl1pPr marL="672130" lvl="0" indent="-466757">
              <a:spcBef>
                <a:spcPts val="0"/>
              </a:spcBef>
              <a:spcAft>
                <a:spcPts val="0"/>
              </a:spcAft>
              <a:buClr>
                <a:schemeClr val="lt1"/>
              </a:buClr>
              <a:buSzPts val="1400"/>
              <a:buChar char="●"/>
              <a:defRPr sz="2058">
                <a:solidFill>
                  <a:schemeClr val="lt1"/>
                </a:solidFill>
                <a:latin typeface="Roboto" panose="02000000000000000000" pitchFamily="2" charset="0"/>
                <a:ea typeface="Roboto" panose="02000000000000000000" pitchFamily="2" charset="0"/>
              </a:defRPr>
            </a:lvl1pPr>
            <a:lvl2pPr marL="1344259" lvl="1" indent="-466757">
              <a:spcBef>
                <a:spcPts val="2352"/>
              </a:spcBef>
              <a:spcAft>
                <a:spcPts val="0"/>
              </a:spcAft>
              <a:buClr>
                <a:schemeClr val="lt1"/>
              </a:buClr>
              <a:buSzPts val="1400"/>
              <a:buChar char="○"/>
              <a:defRPr>
                <a:solidFill>
                  <a:schemeClr val="lt1"/>
                </a:solidFill>
              </a:defRPr>
            </a:lvl2pPr>
            <a:lvl3pPr marL="2016389" lvl="2" indent="-466757">
              <a:spcBef>
                <a:spcPts val="2352"/>
              </a:spcBef>
              <a:spcAft>
                <a:spcPts val="0"/>
              </a:spcAft>
              <a:buClr>
                <a:schemeClr val="lt1"/>
              </a:buClr>
              <a:buSzPts val="1400"/>
              <a:buChar char="■"/>
              <a:defRPr>
                <a:solidFill>
                  <a:schemeClr val="lt1"/>
                </a:solidFill>
              </a:defRPr>
            </a:lvl3pPr>
            <a:lvl4pPr marL="2688519" lvl="3" indent="-466757">
              <a:spcBef>
                <a:spcPts val="2352"/>
              </a:spcBef>
              <a:spcAft>
                <a:spcPts val="0"/>
              </a:spcAft>
              <a:buClr>
                <a:schemeClr val="lt1"/>
              </a:buClr>
              <a:buSzPts val="1400"/>
              <a:buChar char="●"/>
              <a:defRPr>
                <a:solidFill>
                  <a:schemeClr val="lt1"/>
                </a:solidFill>
              </a:defRPr>
            </a:lvl4pPr>
            <a:lvl5pPr marL="3360649" lvl="4" indent="-466757">
              <a:spcBef>
                <a:spcPts val="2352"/>
              </a:spcBef>
              <a:spcAft>
                <a:spcPts val="0"/>
              </a:spcAft>
              <a:buClr>
                <a:schemeClr val="lt1"/>
              </a:buClr>
              <a:buSzPts val="1400"/>
              <a:buChar char="○"/>
              <a:defRPr>
                <a:solidFill>
                  <a:schemeClr val="lt1"/>
                </a:solidFill>
              </a:defRPr>
            </a:lvl5pPr>
            <a:lvl6pPr marL="4032778" lvl="5" indent="-466757">
              <a:spcBef>
                <a:spcPts val="2352"/>
              </a:spcBef>
              <a:spcAft>
                <a:spcPts val="0"/>
              </a:spcAft>
              <a:buClr>
                <a:schemeClr val="lt1"/>
              </a:buClr>
              <a:buSzPts val="1400"/>
              <a:buChar char="■"/>
              <a:defRPr>
                <a:solidFill>
                  <a:schemeClr val="lt1"/>
                </a:solidFill>
              </a:defRPr>
            </a:lvl6pPr>
            <a:lvl7pPr marL="4704908" lvl="6" indent="-466757">
              <a:spcBef>
                <a:spcPts val="2352"/>
              </a:spcBef>
              <a:spcAft>
                <a:spcPts val="0"/>
              </a:spcAft>
              <a:buClr>
                <a:schemeClr val="lt1"/>
              </a:buClr>
              <a:buSzPts val="1400"/>
              <a:buChar char="●"/>
              <a:defRPr>
                <a:solidFill>
                  <a:schemeClr val="lt1"/>
                </a:solidFill>
              </a:defRPr>
            </a:lvl7pPr>
            <a:lvl8pPr marL="5377038" lvl="7" indent="-466757">
              <a:spcBef>
                <a:spcPts val="2352"/>
              </a:spcBef>
              <a:spcAft>
                <a:spcPts val="0"/>
              </a:spcAft>
              <a:buClr>
                <a:schemeClr val="lt1"/>
              </a:buClr>
              <a:buSzPts val="1400"/>
              <a:buChar char="○"/>
              <a:defRPr>
                <a:solidFill>
                  <a:schemeClr val="lt1"/>
                </a:solidFill>
              </a:defRPr>
            </a:lvl8pPr>
            <a:lvl9pPr marL="6049167" lvl="8" indent="-466757">
              <a:spcBef>
                <a:spcPts val="2352"/>
              </a:spcBef>
              <a:spcAft>
                <a:spcPts val="2352"/>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6193173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a:xfrm>
            <a:off x="5364929" y="1027465"/>
            <a:ext cx="7178325" cy="610809"/>
          </a:xfrm>
        </p:spPr>
        <p:txBody>
          <a:bodyPr/>
          <a:lstStyle/>
          <a:p>
            <a:r>
              <a:rPr lang="en-US"/>
              <a:t>Click to edit Master title style</a:t>
            </a:r>
          </a:p>
        </p:txBody>
      </p:sp>
    </p:spTree>
    <p:extLst>
      <p:ext uri="{BB962C8B-B14F-4D97-AF65-F5344CB8AC3E}">
        <p14:creationId xmlns:p14="http://schemas.microsoft.com/office/powerpoint/2010/main" val="3353939414"/>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364928" y="1000021"/>
            <a:ext cx="4801303" cy="434353"/>
          </a:xfrm>
        </p:spPr>
        <p:txBody>
          <a:bodyPr tIns="64008"/>
          <a:lstStyle>
            <a:lvl1pPr>
              <a:defRPr sz="2205"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02955856"/>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Full screen content">
    <p:spTree>
      <p:nvGrpSpPr>
        <p:cNvPr id="1" name=""/>
        <p:cNvGrpSpPr/>
        <p:nvPr/>
      </p:nvGrpSpPr>
      <p:grpSpPr>
        <a:xfrm>
          <a:off x="0" y="0"/>
          <a:ext cx="0" cy="0"/>
          <a:chOff x="0" y="0"/>
          <a:chExt cx="0" cy="0"/>
        </a:xfrm>
      </p:grpSpPr>
      <p:pic>
        <p:nvPicPr>
          <p:cNvPr id="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E119A2A-2612-EB4A-BE25-AE5583773A7C}"/>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10485699" y="3135359"/>
            <a:ext cx="7561263" cy="1290548"/>
          </a:xfrm>
          <a:prstGeom prst="rect">
            <a:avLst/>
          </a:prstGeom>
        </p:spPr>
      </p:pic>
    </p:spTree>
    <p:extLst>
      <p:ext uri="{BB962C8B-B14F-4D97-AF65-F5344CB8AC3E}">
        <p14:creationId xmlns:p14="http://schemas.microsoft.com/office/powerpoint/2010/main" val="8460979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ción morado-azul">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214476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ción morado-amarillo">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428926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ítulo y contenido destacado verde">
    <p:spTree>
      <p:nvGrpSpPr>
        <p:cNvPr id="1" name=""/>
        <p:cNvGrpSpPr/>
        <p:nvPr/>
      </p:nvGrpSpPr>
      <p:grpSpPr>
        <a:xfrm>
          <a:off x="0" y="0"/>
          <a:ext cx="0" cy="0"/>
          <a:chOff x="0" y="0"/>
          <a:chExt cx="0" cy="0"/>
        </a:xfrm>
      </p:grpSpPr>
      <p:sp>
        <p:nvSpPr>
          <p:cNvPr id="10" name="6 Rectángulo"/>
          <p:cNvSpPr/>
          <p:nvPr userDrawn="1"/>
        </p:nvSpPr>
        <p:spPr>
          <a:xfrm>
            <a:off x="1" y="1"/>
            <a:ext cx="6721476"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6" name="Marcador de contenido 4"/>
          <p:cNvSpPr>
            <a:spLocks noGrp="1"/>
          </p:cNvSpPr>
          <p:nvPr>
            <p:ph sz="quarter" idx="11"/>
          </p:nvPr>
        </p:nvSpPr>
        <p:spPr>
          <a:xfrm>
            <a:off x="7153276" y="684287"/>
            <a:ext cx="5724525" cy="612132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6365081" y="3564608"/>
            <a:ext cx="501176" cy="432048"/>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979094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ido e illustración verde">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697063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ido e illustración verde 2">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10" name="Rectángulo 9"/>
          <p:cNvSpPr/>
          <p:nvPr userDrawn="1"/>
        </p:nvSpPr>
        <p:spPr>
          <a:xfrm>
            <a:off x="-24006" y="-27515"/>
            <a:ext cx="6721475" cy="75887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865717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ítulo y contenido destacado huevo">
    <p:spTree>
      <p:nvGrpSpPr>
        <p:cNvPr id="1" name=""/>
        <p:cNvGrpSpPr/>
        <p:nvPr/>
      </p:nvGrpSpPr>
      <p:grpSpPr>
        <a:xfrm>
          <a:off x="0" y="0"/>
          <a:ext cx="0" cy="0"/>
          <a:chOff x="0" y="0"/>
          <a:chExt cx="0" cy="0"/>
        </a:xfrm>
      </p:grpSpPr>
      <p:sp>
        <p:nvSpPr>
          <p:cNvPr id="10" name="6 Rectángulo"/>
          <p:cNvSpPr/>
          <p:nvPr userDrawn="1"/>
        </p:nvSpPr>
        <p:spPr>
          <a:xfrm>
            <a:off x="1" y="1"/>
            <a:ext cx="6721476"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6" name="Marcador de contenido 4"/>
          <p:cNvSpPr>
            <a:spLocks noGrp="1"/>
          </p:cNvSpPr>
          <p:nvPr>
            <p:ph sz="quarter" idx="11"/>
          </p:nvPr>
        </p:nvSpPr>
        <p:spPr>
          <a:xfrm>
            <a:off x="7153276" y="684287"/>
            <a:ext cx="5724525" cy="612132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6365081" y="3564608"/>
            <a:ext cx="501176" cy="432048"/>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4091871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ido e illustración huevo">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835828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ido fondo verde">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578509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ido e illustración huevo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609791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ido e illustración amarillo">
    <p:spTree>
      <p:nvGrpSpPr>
        <p:cNvPr id="1" name=""/>
        <p:cNvGrpSpPr/>
        <p:nvPr/>
      </p:nvGrpSpPr>
      <p:grpSpPr>
        <a:xfrm>
          <a:off x="0" y="0"/>
          <a:ext cx="0" cy="0"/>
          <a:chOff x="0" y="0"/>
          <a:chExt cx="0" cy="0"/>
        </a:xfrm>
      </p:grpSpPr>
      <p:sp>
        <p:nvSpPr>
          <p:cNvPr id="10" name="Rectángulo 9"/>
          <p:cNvSpPr/>
          <p:nvPr userDrawn="1"/>
        </p:nvSpPr>
        <p:spPr>
          <a:xfrm>
            <a:off x="-24006" y="-27515"/>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Rectángulo 5"/>
          <p:cNvSpPr/>
          <p:nvPr/>
        </p:nvSpPr>
        <p:spPr>
          <a:xfrm>
            <a:off x="-24006" y="-27513"/>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629974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ido e illustración amarillo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678844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ítulo y contenido destacado azul">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4"/>
          <p:cNvSpPr>
            <a:spLocks noGrp="1"/>
          </p:cNvSpPr>
          <p:nvPr>
            <p:ph sz="quarter" idx="11"/>
          </p:nvPr>
        </p:nvSpPr>
        <p:spPr>
          <a:xfrm>
            <a:off x="7153276" y="684287"/>
            <a:ext cx="5724525" cy="612132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Triángulo isósceles 11"/>
          <p:cNvSpPr/>
          <p:nvPr userDrawn="1"/>
        </p:nvSpPr>
        <p:spPr>
          <a:xfrm rot="19765711">
            <a:off x="6365081" y="3564608"/>
            <a:ext cx="501176"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9094522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ido e illustración azul">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020108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ido e illustración azul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761533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ido e illustración turquesa">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870874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ido e illustración turquesa 2">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960930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ítulo y contenido destacado morado">
    <p:spTree>
      <p:nvGrpSpPr>
        <p:cNvPr id="1" name=""/>
        <p:cNvGrpSpPr/>
        <p:nvPr/>
      </p:nvGrpSpPr>
      <p:grpSpPr>
        <a:xfrm>
          <a:off x="0" y="0"/>
          <a:ext cx="0" cy="0"/>
          <a:chOff x="0" y="0"/>
          <a:chExt cx="0" cy="0"/>
        </a:xfrm>
      </p:grpSpPr>
      <p:sp>
        <p:nvSpPr>
          <p:cNvPr id="10" name="6 Rectángulo"/>
          <p:cNvSpPr/>
          <p:nvPr userDrawn="1"/>
        </p:nvSpPr>
        <p:spPr>
          <a:xfrm>
            <a:off x="1" y="1"/>
            <a:ext cx="6721476"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6" name="Marcador de contenido 4"/>
          <p:cNvSpPr>
            <a:spLocks noGrp="1"/>
          </p:cNvSpPr>
          <p:nvPr>
            <p:ph sz="quarter" idx="11"/>
          </p:nvPr>
        </p:nvSpPr>
        <p:spPr>
          <a:xfrm>
            <a:off x="7153276" y="684287"/>
            <a:ext cx="5724525" cy="612132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6365081" y="3564608"/>
            <a:ext cx="501176"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485206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ido e illustración morado">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20423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ido fondo verde oscuro">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4AA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3174807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ido e illustración morado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711197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ido e illustración morado osc">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2176668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ido e illustración morado osc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050517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ítulo y contenido destacado rojo">
    <p:spTree>
      <p:nvGrpSpPr>
        <p:cNvPr id="1" name=""/>
        <p:cNvGrpSpPr/>
        <p:nvPr/>
      </p:nvGrpSpPr>
      <p:grpSpPr>
        <a:xfrm>
          <a:off x="0" y="0"/>
          <a:ext cx="0" cy="0"/>
          <a:chOff x="0" y="0"/>
          <a:chExt cx="0" cy="0"/>
        </a:xfrm>
      </p:grpSpPr>
      <p:sp>
        <p:nvSpPr>
          <p:cNvPr id="10" name="6 Rectángulo"/>
          <p:cNvSpPr/>
          <p:nvPr userDrawn="1"/>
        </p:nvSpPr>
        <p:spPr>
          <a:xfrm>
            <a:off x="1" y="1"/>
            <a:ext cx="6721476"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5" name="Marcador de contenido 4"/>
          <p:cNvSpPr>
            <a:spLocks noGrp="1"/>
          </p:cNvSpPr>
          <p:nvPr>
            <p:ph sz="quarter" idx="11"/>
          </p:nvPr>
        </p:nvSpPr>
        <p:spPr>
          <a:xfrm>
            <a:off x="7153276" y="684287"/>
            <a:ext cx="5724525" cy="612132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6365081" y="3564608"/>
            <a:ext cx="501176" cy="432048"/>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4363349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ido e illustración rojo">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2758736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ido e illustración rojo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2829092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805863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144347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8478151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77669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ido fondo amarillo">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6624806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122107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6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335583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006185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rgbClr val="0072C6"/>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446332"/>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C5B8C594-A2D2-0540-AA30-2A078638B91C}"/>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3450726695"/>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solidFill>
          <a:srgbClr val="6A398E"/>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4" y="1147874"/>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9D1169C5-7446-104A-9B74-2CC7B76D923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2709471948"/>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solidFill>
          <a:srgbClr val="A03D8F"/>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207776" y="1038030"/>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BACEFE3D-5256-9546-94A6-E3DF07EE15D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764399765"/>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rgbClr val="C01B36"/>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2216B6D6-4C95-0E47-954E-19A70E013B03}"/>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3358075110"/>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Diseño personalizado">
    <p:bg>
      <p:bgPr>
        <a:solidFill>
          <a:srgbClr val="F0B30A"/>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2EF90D11-A9BF-CE4B-8B5E-740B19FDB661}"/>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4245845333"/>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Diseño personalizado">
    <p:bg>
      <p:bgPr>
        <a:solidFill>
          <a:srgbClr val="BAD809"/>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000FD138-AB09-414E-8A5F-B562EABAC7FC}"/>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4153333453"/>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solidFill>
          <a:srgbClr val="7EBA00"/>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D0BA5C5D-ABC4-914E-9A2E-56FC0DDA4E2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407056336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ido fondo rojo">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048528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rgbClr val="4AAD32"/>
        </a:solidFill>
        <a:effectLst/>
      </p:bgPr>
    </p:bg>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7A0D09A4-87B3-474E-AAC2-EF09AE49E884}"/>
              </a:ext>
            </a:extLst>
          </p:cNvPr>
          <p:cNvSpPr>
            <a:spLocks noChangeArrowheads="1"/>
          </p:cNvSpPr>
          <p:nvPr userDrawn="1"/>
        </p:nvSpPr>
        <p:spPr bwMode="auto">
          <a:xfrm>
            <a:off x="1995601" y="3116439"/>
            <a:ext cx="3500278" cy="4108795"/>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visitarnos en:</a:t>
            </a:r>
          </a:p>
          <a:p>
            <a:pPr defTabSz="1042655" fontAlgn="base">
              <a:spcBef>
                <a:spcPct val="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ea typeface="Segoe UI Symbol"/>
                <a:cs typeface="Segoe UI Light"/>
              </a:rPr>
              <a:t>C/</a:t>
            </a:r>
            <a:r>
              <a:rPr lang="es-ES" sz="1400" err="1">
                <a:solidFill>
                  <a:schemeClr val="tx1"/>
                </a:solidFill>
                <a:ea typeface="Segoe UI Symbol"/>
                <a:cs typeface="Segoe UI Light"/>
              </a:rPr>
              <a:t>O'Donnell</a:t>
            </a:r>
            <a:r>
              <a:rPr lang="es-ES" sz="1400">
                <a:solidFill>
                  <a:schemeClr val="tx1"/>
                </a:solidFill>
                <a:ea typeface="Segoe UI Symbol"/>
                <a:cs typeface="Segoe UI Light"/>
              </a:rPr>
              <a:t>, 34</a:t>
            </a:r>
          </a:p>
          <a:p>
            <a:pPr defTabSz="1042655" fontAlgn="base">
              <a:spcBef>
                <a:spcPct val="0"/>
              </a:spcBef>
              <a:spcAft>
                <a:spcPct val="0"/>
              </a:spcAft>
            </a:pPr>
            <a:r>
              <a:rPr lang="es-ES" sz="1400">
                <a:solidFill>
                  <a:schemeClr val="tx1"/>
                </a:solidFill>
                <a:ea typeface="Segoe UI Symbol"/>
                <a:cs typeface="Segoe UI Light"/>
              </a:rPr>
              <a:t>28009 , Madrid</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C/Jerónimo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Roure</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49</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46520 Puerto de Sagunto,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Universidad de Valencia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Parc</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Científic</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C/ Catedrático Agustín </a:t>
            </a:r>
            <a:r>
              <a:rPr lang="es-ES" sz="1400" err="1">
                <a:solidFill>
                  <a:schemeClr val="tx1"/>
                </a:solidFill>
                <a:latin typeface="Segoe UI Light" panose="020B0502040204020203" pitchFamily="34" charset="0"/>
                <a:ea typeface="Segoe UI Symbol" pitchFamily="34" charset="0"/>
                <a:cs typeface="Segoe UI Light" panose="020B0502040204020203" pitchFamily="34" charset="0"/>
              </a:rPr>
              <a:t>Escardino</a:t>
            </a: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 nº 9, 46980 Paterna, Valencia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Universidad Politécnica de Cartagena</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C/ del Ángel, 32</a:t>
            </a:r>
          </a:p>
          <a:p>
            <a:pPr defTabSz="1042655" fontAlgn="base">
              <a:spcBef>
                <a:spcPct val="0"/>
              </a:spcBef>
              <a:spcAft>
                <a:spcPct val="0"/>
              </a:spcAft>
            </a:pPr>
            <a:r>
              <a:rPr lang="es-ES" sz="1400">
                <a:solidFill>
                  <a:srgbClr val="FFFFFF"/>
                </a:solidFill>
                <a:latin typeface="Segoe UI Light" panose="020B0502040204020203" pitchFamily="34" charset="0"/>
                <a:ea typeface="Segoe UI Symbol" pitchFamily="34" charset="0"/>
                <a:cs typeface="Segoe UI Light" panose="020B0502040204020203" pitchFamily="34" charset="0"/>
              </a:rPr>
              <a:t>30202 Cartagena, Murcia</a:t>
            </a:r>
          </a:p>
          <a:p>
            <a:pPr defTabSz="1042655" fontAlgn="base">
              <a:spcBef>
                <a:spcPct val="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panose="020B0502040204020203" pitchFamily="34" charset="0"/>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5" name="Rectangle 14">
            <a:extLst>
              <a:ext uri="{FF2B5EF4-FFF2-40B4-BE49-F238E27FC236}">
                <a16:creationId xmlns:a16="http://schemas.microsoft.com/office/drawing/2014/main" id="{B983D80A-2B44-484F-867D-7E5978DAE456}"/>
              </a:ext>
            </a:extLst>
          </p:cNvPr>
          <p:cNvSpPr>
            <a:spLocks noChangeArrowheads="1"/>
          </p:cNvSpPr>
          <p:nvPr userDrawn="1"/>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6" name="Rectangle 12">
            <a:extLst>
              <a:ext uri="{FF2B5EF4-FFF2-40B4-BE49-F238E27FC236}">
                <a16:creationId xmlns:a16="http://schemas.microsoft.com/office/drawing/2014/main" id="{96DF73FA-1679-F745-A2DD-CCACB081243E}"/>
              </a:ext>
            </a:extLst>
          </p:cNvPr>
          <p:cNvSpPr>
            <a:spLocks noChangeArrowheads="1"/>
          </p:cNvSpPr>
          <p:nvPr userDrawn="1"/>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tx1"/>
                </a:solidFill>
                <a:ea typeface="Segoe UI Symbol" pitchFamily="34" charset="0"/>
                <a:cs typeface="Segoe UI Light" panose="020B0502040204020203" pitchFamily="34" charset="0"/>
              </a:rPr>
              <a:t>con tu </a:t>
            </a:r>
            <a:r>
              <a:rPr lang="es-ES" sz="1400" err="1">
                <a:solidFill>
                  <a:schemeClr val="tx1"/>
                </a:solidFill>
                <a:ea typeface="Segoe UI Symbol" pitchFamily="34" charset="0"/>
                <a:cs typeface="Segoe UI Light" panose="020B0502040204020203" pitchFamily="34" charset="0"/>
              </a:rPr>
              <a:t>A</a:t>
            </a:r>
            <a:r>
              <a:rPr lang="es-ES" sz="1400" err="1">
                <a:solidFill>
                  <a:schemeClr val="tx1"/>
                </a:solidFill>
                <a:ea typeface="Segoe UI Symbol" pitchFamily="34" charset="0"/>
                <a:cs typeface="Segoe UI" panose="020B0502040204020203" pitchFamily="34" charset="0"/>
              </a:rPr>
              <a:t>ccount</a:t>
            </a:r>
            <a:r>
              <a:rPr lang="es-ES" sz="1400">
                <a:solidFill>
                  <a:schemeClr val="tx1"/>
                </a:solidFill>
                <a:ea typeface="Segoe UI Symbol" pitchFamily="34" charset="0"/>
                <a:cs typeface="Segoe UI" panose="020B0502040204020203" pitchFamily="34" charset="0"/>
              </a:rPr>
              <a:t> Manager</a:t>
            </a:r>
            <a:endParaRPr lang="es-ES" sz="1400">
              <a:solidFill>
                <a:schemeClr val="tx1"/>
              </a:solidFill>
              <a:ea typeface="Segoe UI Symbol" pitchFamily="34" charset="0"/>
              <a:cs typeface="Segoe UI Light" panose="020B0502040204020203" pitchFamily="34" charset="0"/>
            </a:endParaRPr>
          </a:p>
        </p:txBody>
      </p:sp>
      <p:grpSp>
        <p:nvGrpSpPr>
          <p:cNvPr id="7" name="Grupo 6">
            <a:extLst>
              <a:ext uri="{FF2B5EF4-FFF2-40B4-BE49-F238E27FC236}">
                <a16:creationId xmlns:a16="http://schemas.microsoft.com/office/drawing/2014/main" id="{6BB0F406-104A-CA47-9B2A-60F0FE7F767A}"/>
              </a:ext>
            </a:extLst>
          </p:cNvPr>
          <p:cNvGrpSpPr/>
          <p:nvPr userDrawn="1"/>
        </p:nvGrpSpPr>
        <p:grpSpPr>
          <a:xfrm>
            <a:off x="4914625" y="1267161"/>
            <a:ext cx="1144998" cy="1144998"/>
            <a:chOff x="598813" y="1714568"/>
            <a:chExt cx="1144998" cy="1144998"/>
          </a:xfrm>
        </p:grpSpPr>
        <p:sp>
          <p:nvSpPr>
            <p:cNvPr id="8" name="Elipse 7">
              <a:extLst>
                <a:ext uri="{FF2B5EF4-FFF2-40B4-BE49-F238E27FC236}">
                  <a16:creationId xmlns:a16="http://schemas.microsoft.com/office/drawing/2014/main" id="{E6A97A71-14D7-954F-AF62-704A21EB50C0}"/>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9" name="Gráfico 8">
              <a:extLst>
                <a:ext uri="{FF2B5EF4-FFF2-40B4-BE49-F238E27FC236}">
                  <a16:creationId xmlns:a16="http://schemas.microsoft.com/office/drawing/2014/main" id="{97769713-8E6E-BB41-8D31-BCD84627EE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942" y="1928436"/>
              <a:ext cx="686739" cy="686739"/>
            </a:xfrm>
            <a:prstGeom prst="rect">
              <a:avLst/>
            </a:prstGeom>
          </p:spPr>
        </p:pic>
      </p:grpSp>
      <p:grpSp>
        <p:nvGrpSpPr>
          <p:cNvPr id="10" name="Grupo 9">
            <a:extLst>
              <a:ext uri="{FF2B5EF4-FFF2-40B4-BE49-F238E27FC236}">
                <a16:creationId xmlns:a16="http://schemas.microsoft.com/office/drawing/2014/main" id="{2FF495D7-5B66-4648-BEF2-86F507C8181F}"/>
              </a:ext>
            </a:extLst>
          </p:cNvPr>
          <p:cNvGrpSpPr/>
          <p:nvPr userDrawn="1"/>
        </p:nvGrpSpPr>
        <p:grpSpPr>
          <a:xfrm>
            <a:off x="598813" y="2933027"/>
            <a:ext cx="1144998" cy="1144998"/>
            <a:chOff x="598813" y="3037926"/>
            <a:chExt cx="1144998" cy="1144998"/>
          </a:xfrm>
        </p:grpSpPr>
        <p:sp>
          <p:nvSpPr>
            <p:cNvPr id="11" name="Elipse 10">
              <a:extLst>
                <a:ext uri="{FF2B5EF4-FFF2-40B4-BE49-F238E27FC236}">
                  <a16:creationId xmlns:a16="http://schemas.microsoft.com/office/drawing/2014/main" id="{47D2033B-ACDF-AD4A-9D54-2568E41D6125}"/>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12" name="Gráfico 11">
              <a:extLst>
                <a:ext uri="{FF2B5EF4-FFF2-40B4-BE49-F238E27FC236}">
                  <a16:creationId xmlns:a16="http://schemas.microsoft.com/office/drawing/2014/main" id="{372D16E0-1022-5F45-92A0-9D17E7F51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905" y="3293473"/>
              <a:ext cx="642812" cy="601381"/>
            </a:xfrm>
            <a:prstGeom prst="rect">
              <a:avLst/>
            </a:prstGeom>
          </p:spPr>
        </p:pic>
      </p:grpSp>
      <p:grpSp>
        <p:nvGrpSpPr>
          <p:cNvPr id="13" name="Grupo 12">
            <a:extLst>
              <a:ext uri="{FF2B5EF4-FFF2-40B4-BE49-F238E27FC236}">
                <a16:creationId xmlns:a16="http://schemas.microsoft.com/office/drawing/2014/main" id="{BFB2FCC2-2B40-F648-AD88-913120DA8163}"/>
              </a:ext>
            </a:extLst>
          </p:cNvPr>
          <p:cNvGrpSpPr/>
          <p:nvPr userDrawn="1"/>
        </p:nvGrpSpPr>
        <p:grpSpPr>
          <a:xfrm>
            <a:off x="598813" y="1268777"/>
            <a:ext cx="1144998" cy="1144998"/>
            <a:chOff x="598813" y="1302824"/>
            <a:chExt cx="1144998" cy="1144998"/>
          </a:xfrm>
        </p:grpSpPr>
        <p:sp>
          <p:nvSpPr>
            <p:cNvPr id="14" name="Elipse 13">
              <a:extLst>
                <a:ext uri="{FF2B5EF4-FFF2-40B4-BE49-F238E27FC236}">
                  <a16:creationId xmlns:a16="http://schemas.microsoft.com/office/drawing/2014/main" id="{32933F41-7DFC-8C45-AB21-F4DECAA9E0DD}"/>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15" name="Gráfico 14">
              <a:extLst>
                <a:ext uri="{FF2B5EF4-FFF2-40B4-BE49-F238E27FC236}">
                  <a16:creationId xmlns:a16="http://schemas.microsoft.com/office/drawing/2014/main" id="{065EC905-F517-AC48-A6D0-EF657E1AE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942" y="1530336"/>
              <a:ext cx="686739" cy="686739"/>
            </a:xfrm>
            <a:prstGeom prst="rect">
              <a:avLst/>
            </a:prstGeom>
          </p:spPr>
        </p:pic>
      </p:grpSp>
      <p:sp>
        <p:nvSpPr>
          <p:cNvPr id="16" name="Rectangle 14">
            <a:extLst>
              <a:ext uri="{FF2B5EF4-FFF2-40B4-BE49-F238E27FC236}">
                <a16:creationId xmlns:a16="http://schemas.microsoft.com/office/drawing/2014/main" id="{E8E286C2-ABE4-6348-93FB-2CB07DEABA43}"/>
              </a:ext>
            </a:extLst>
          </p:cNvPr>
          <p:cNvSpPr>
            <a:spLocks noChangeArrowheads="1"/>
          </p:cNvSpPr>
          <p:nvPr userDrawn="1"/>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tx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tx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info@encamina.com</a:t>
            </a:r>
            <a:r>
              <a:rPr lang="es-ES" sz="1400">
                <a:solidFill>
                  <a:schemeClr val="tx1"/>
                </a:solidFill>
                <a:ea typeface="Segoe UI Symbol" pitchFamily="34" charset="0"/>
                <a:cs typeface="Segoe UI" panose="020B0502040204020203" pitchFamily="34" charset="0"/>
              </a:rPr>
              <a:t> </a:t>
            </a:r>
          </a:p>
          <a:p>
            <a:pPr defTabSz="1042607" fontAlgn="base">
              <a:spcBef>
                <a:spcPct val="20000"/>
              </a:spcBef>
              <a:spcAft>
                <a:spcPct val="0"/>
              </a:spcAft>
            </a:pPr>
            <a:r>
              <a:rPr lang="es-ES" sz="1400" err="1">
                <a:solidFill>
                  <a:schemeClr val="tx1"/>
                </a:solidFill>
                <a:ea typeface="Segoe UI Symbol" pitchFamily="34" charset="0"/>
                <a:cs typeface="Segoe UI" panose="020B0502040204020203" pitchFamily="34" charset="0"/>
              </a:rPr>
              <a:t>administracion@encamina.com</a:t>
            </a:r>
            <a:endParaRPr lang="es-ES" sz="1400">
              <a:solidFill>
                <a:schemeClr val="tx1"/>
              </a:solidFill>
              <a:latin typeface="Segoe UI Light" panose="020B0502040204020203" pitchFamily="34" charset="0"/>
              <a:ea typeface="Segoe UI Symbol" pitchFamily="34" charset="0"/>
              <a:cs typeface="Segoe UI Light" panose="020B0502040204020203" pitchFamily="34" charset="0"/>
            </a:endParaRPr>
          </a:p>
        </p:txBody>
      </p:sp>
      <p:grpSp>
        <p:nvGrpSpPr>
          <p:cNvPr id="17" name="Grupo 16">
            <a:extLst>
              <a:ext uri="{FF2B5EF4-FFF2-40B4-BE49-F238E27FC236}">
                <a16:creationId xmlns:a16="http://schemas.microsoft.com/office/drawing/2014/main" id="{026C017B-9D49-2946-B0E8-691870ADF275}"/>
              </a:ext>
            </a:extLst>
          </p:cNvPr>
          <p:cNvGrpSpPr/>
          <p:nvPr userDrawn="1"/>
        </p:nvGrpSpPr>
        <p:grpSpPr>
          <a:xfrm>
            <a:off x="9185115" y="1267161"/>
            <a:ext cx="1144998" cy="1144998"/>
            <a:chOff x="5266901" y="4010758"/>
            <a:chExt cx="1144998" cy="1144998"/>
          </a:xfrm>
        </p:grpSpPr>
        <p:sp>
          <p:nvSpPr>
            <p:cNvPr id="18" name="Elipse 17">
              <a:extLst>
                <a:ext uri="{FF2B5EF4-FFF2-40B4-BE49-F238E27FC236}">
                  <a16:creationId xmlns:a16="http://schemas.microsoft.com/office/drawing/2014/main" id="{E49D1782-A804-6A4D-BDA4-1ADC6FD59F5B}"/>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19" name="Gráfico 18">
              <a:extLst>
                <a:ext uri="{FF2B5EF4-FFF2-40B4-BE49-F238E27FC236}">
                  <a16:creationId xmlns:a16="http://schemas.microsoft.com/office/drawing/2014/main" id="{50990EE2-A495-A24C-BFFA-3D0B2A2ABF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6179" y="4224746"/>
              <a:ext cx="471766" cy="656370"/>
            </a:xfrm>
            <a:prstGeom prst="rect">
              <a:avLst/>
            </a:prstGeom>
          </p:spPr>
        </p:pic>
      </p:grpSp>
      <p:pic>
        <p:nvPicPr>
          <p:cNvPr id="20" name="Gráfico 19">
            <a:extLst>
              <a:ext uri="{FF2B5EF4-FFF2-40B4-BE49-F238E27FC236}">
                <a16:creationId xmlns:a16="http://schemas.microsoft.com/office/drawing/2014/main" id="{F6AE44AE-3D3E-6E46-9740-039034F7EF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059623" y="4202845"/>
            <a:ext cx="7189512" cy="4261935"/>
          </a:xfrm>
          <a:prstGeom prst="rect">
            <a:avLst/>
          </a:prstGeom>
        </p:spPr>
      </p:pic>
      <p:sp>
        <p:nvSpPr>
          <p:cNvPr id="21" name="2 Título">
            <a:extLst>
              <a:ext uri="{FF2B5EF4-FFF2-40B4-BE49-F238E27FC236}">
                <a16:creationId xmlns:a16="http://schemas.microsoft.com/office/drawing/2014/main" id="{F2DCAE4E-7148-0A49-B129-067E1B0587EC}"/>
              </a:ext>
            </a:extLst>
          </p:cNvPr>
          <p:cNvSpPr txBox="1">
            <a:spLocks/>
          </p:cNvSpPr>
          <p:nvPr userDrawn="1"/>
        </p:nvSpPr>
        <p:spPr>
          <a:xfrm>
            <a:off x="565905" y="247263"/>
            <a:ext cx="1826422" cy="741526"/>
          </a:xfrm>
          <a:prstGeom prst="rect">
            <a:avLst/>
          </a:prstGeom>
        </p:spPr>
        <p:txBody>
          <a:bodyPr vert="horz" lIns="99569" tIns="49785" rIns="99569" bIns="49785" rtlCol="0" anchor="ctr">
            <a:normAutofit fontScale="97500"/>
          </a:bodyPr>
          <a:lst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s-ES">
                <a:solidFill>
                  <a:schemeClr val="tx1"/>
                </a:solidFill>
              </a:rPr>
              <a:t>¡Gracias</a:t>
            </a:r>
            <a:r>
              <a:rPr lang="es-ES"/>
              <a:t>!</a:t>
            </a:r>
          </a:p>
        </p:txBody>
      </p:sp>
      <p:grpSp>
        <p:nvGrpSpPr>
          <p:cNvPr id="23" name="Grupo 22">
            <a:extLst>
              <a:ext uri="{FF2B5EF4-FFF2-40B4-BE49-F238E27FC236}">
                <a16:creationId xmlns:a16="http://schemas.microsoft.com/office/drawing/2014/main" id="{5762BD37-140C-1A46-8FB8-F77E066CF19B}"/>
              </a:ext>
            </a:extLst>
          </p:cNvPr>
          <p:cNvGrpSpPr/>
          <p:nvPr userDrawn="1"/>
        </p:nvGrpSpPr>
        <p:grpSpPr>
          <a:xfrm>
            <a:off x="6288753" y="3050641"/>
            <a:ext cx="2444983" cy="705950"/>
            <a:chOff x="293265" y="443331"/>
            <a:chExt cx="2444983" cy="705950"/>
          </a:xfrm>
        </p:grpSpPr>
        <p:sp>
          <p:nvSpPr>
            <p:cNvPr id="24" name="CuadroTexto 23">
              <a:extLst>
                <a:ext uri="{FF2B5EF4-FFF2-40B4-BE49-F238E27FC236}">
                  <a16:creationId xmlns:a16="http://schemas.microsoft.com/office/drawing/2014/main" id="{2A59B086-4029-A34F-BA81-D56A08934473}"/>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tx1"/>
                  </a:solidFill>
                  <a:latin typeface="Segoe UI Light" panose="020B0502040204020203" pitchFamily="34" charset="0"/>
                  <a:cs typeface="Segoe UI Light" panose="020B0502040204020203" pitchFamily="34" charset="0"/>
                </a:rPr>
                <a:t>Puedes encontrarnos en: </a:t>
              </a:r>
            </a:p>
          </p:txBody>
        </p:sp>
        <p:pic>
          <p:nvPicPr>
            <p:cNvPr id="25" name="Imagen 24">
              <a:hlinkClick r:id="rId12"/>
              <a:extLst>
                <a:ext uri="{FF2B5EF4-FFF2-40B4-BE49-F238E27FC236}">
                  <a16:creationId xmlns:a16="http://schemas.microsoft.com/office/drawing/2014/main" id="{EB6B0DE8-E6FB-0B4F-A3D4-3F738E3CB0F0}"/>
                </a:ext>
              </a:extLst>
            </p:cNvPr>
            <p:cNvPicPr>
              <a:picLocks noChangeAspect="1"/>
            </p:cNvPicPr>
            <p:nvPr/>
          </p:nvPicPr>
          <p:blipFill>
            <a:blip r:embed="rId13"/>
            <a:stretch>
              <a:fillRect/>
            </a:stretch>
          </p:blipFill>
          <p:spPr>
            <a:xfrm>
              <a:off x="397408" y="857546"/>
              <a:ext cx="288071" cy="288071"/>
            </a:xfrm>
            <a:prstGeom prst="rect">
              <a:avLst/>
            </a:prstGeom>
          </p:spPr>
        </p:pic>
        <p:pic>
          <p:nvPicPr>
            <p:cNvPr id="26" name="Imagen 25">
              <a:hlinkClick r:id="rId14"/>
              <a:extLst>
                <a:ext uri="{FF2B5EF4-FFF2-40B4-BE49-F238E27FC236}">
                  <a16:creationId xmlns:a16="http://schemas.microsoft.com/office/drawing/2014/main" id="{F4B10E27-24BD-A045-A9A2-2A81931A1A6D}"/>
                </a:ext>
              </a:extLst>
            </p:cNvPr>
            <p:cNvPicPr>
              <a:picLocks noChangeAspect="1"/>
            </p:cNvPicPr>
            <p:nvPr/>
          </p:nvPicPr>
          <p:blipFill>
            <a:blip r:embed="rId15"/>
            <a:stretch>
              <a:fillRect/>
            </a:stretch>
          </p:blipFill>
          <p:spPr>
            <a:xfrm>
              <a:off x="836730" y="854453"/>
              <a:ext cx="294256" cy="294256"/>
            </a:xfrm>
            <a:prstGeom prst="rect">
              <a:avLst/>
            </a:prstGeom>
          </p:spPr>
        </p:pic>
        <p:pic>
          <p:nvPicPr>
            <p:cNvPr id="27" name="Imagen 26">
              <a:hlinkClick r:id="rId16"/>
              <a:extLst>
                <a:ext uri="{FF2B5EF4-FFF2-40B4-BE49-F238E27FC236}">
                  <a16:creationId xmlns:a16="http://schemas.microsoft.com/office/drawing/2014/main" id="{755CCC28-E534-AD40-94D1-07569F19243B}"/>
                </a:ext>
              </a:extLst>
            </p:cNvPr>
            <p:cNvPicPr>
              <a:picLocks noChangeAspect="1"/>
            </p:cNvPicPr>
            <p:nvPr/>
          </p:nvPicPr>
          <p:blipFill>
            <a:blip r:embed="rId17"/>
            <a:stretch>
              <a:fillRect/>
            </a:stretch>
          </p:blipFill>
          <p:spPr>
            <a:xfrm>
              <a:off x="1284348" y="854400"/>
              <a:ext cx="294363" cy="294363"/>
            </a:xfrm>
            <a:prstGeom prst="rect">
              <a:avLst/>
            </a:prstGeom>
          </p:spPr>
        </p:pic>
        <p:pic>
          <p:nvPicPr>
            <p:cNvPr id="28" name="Imagen 27">
              <a:hlinkClick r:id="rId18"/>
              <a:extLst>
                <a:ext uri="{FF2B5EF4-FFF2-40B4-BE49-F238E27FC236}">
                  <a16:creationId xmlns:a16="http://schemas.microsoft.com/office/drawing/2014/main" id="{0ECB568C-13FC-294F-9B38-FD7D5D41687C}"/>
                </a:ext>
              </a:extLst>
            </p:cNvPr>
            <p:cNvPicPr>
              <a:picLocks noChangeAspect="1"/>
            </p:cNvPicPr>
            <p:nvPr/>
          </p:nvPicPr>
          <p:blipFill>
            <a:blip r:embed="rId19"/>
            <a:stretch>
              <a:fillRect/>
            </a:stretch>
          </p:blipFill>
          <p:spPr>
            <a:xfrm>
              <a:off x="1729962" y="853882"/>
              <a:ext cx="295399" cy="295399"/>
            </a:xfrm>
            <a:prstGeom prst="rect">
              <a:avLst/>
            </a:prstGeom>
          </p:spPr>
        </p:pic>
        <p:pic>
          <p:nvPicPr>
            <p:cNvPr id="29" name="Imagen 28">
              <a:hlinkClick r:id="rId20"/>
              <a:extLst>
                <a:ext uri="{FF2B5EF4-FFF2-40B4-BE49-F238E27FC236}">
                  <a16:creationId xmlns:a16="http://schemas.microsoft.com/office/drawing/2014/main" id="{09054ED9-5CBA-6B45-9CB3-0BDB639F4295}"/>
                </a:ext>
              </a:extLst>
            </p:cNvPr>
            <p:cNvPicPr>
              <a:picLocks noChangeAspect="1"/>
            </p:cNvPicPr>
            <p:nvPr/>
          </p:nvPicPr>
          <p:blipFill>
            <a:blip r:embed="rId21"/>
            <a:stretch>
              <a:fillRect/>
            </a:stretch>
          </p:blipFill>
          <p:spPr>
            <a:xfrm>
              <a:off x="2176610" y="862921"/>
              <a:ext cx="277321" cy="277321"/>
            </a:xfrm>
            <a:prstGeom prst="rect">
              <a:avLst/>
            </a:prstGeom>
          </p:spPr>
        </p:pic>
      </p:grpSp>
      <p:pic>
        <p:nvPicPr>
          <p:cNvPr id="32" name="Imagen 31" descr="Imagen que contiene dibujo&#10;&#10;Descripción generada automáticamente">
            <a:extLst>
              <a:ext uri="{FF2B5EF4-FFF2-40B4-BE49-F238E27FC236}">
                <a16:creationId xmlns:a16="http://schemas.microsoft.com/office/drawing/2014/main" id="{AF40DDE5-9586-2D4D-B966-38A3917890A7}"/>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585756" y="3470231"/>
            <a:ext cx="295960" cy="294827"/>
          </a:xfrm>
          <a:prstGeom prst="rect">
            <a:avLst/>
          </a:prstGeom>
        </p:spPr>
      </p:pic>
    </p:spTree>
    <p:extLst>
      <p:ext uri="{BB962C8B-B14F-4D97-AF65-F5344CB8AC3E}">
        <p14:creationId xmlns:p14="http://schemas.microsoft.com/office/powerpoint/2010/main" val="1608782698"/>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ido e illustración gris">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24154" t="35810" b="3892"/>
          <a:stretch/>
        </p:blipFill>
        <p:spPr>
          <a:xfrm>
            <a:off x="-26992" y="1"/>
            <a:ext cx="6783511" cy="7624570"/>
          </a:xfrm>
          <a:prstGeom prst="rect">
            <a:avLst/>
          </a:prstGeom>
        </p:spPr>
      </p:pic>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11" name="Imagen 10"/>
          <p:cNvPicPr>
            <a:picLocks noChangeAspect="1"/>
          </p:cNvPicPr>
          <p:nvPr userDrawn="1"/>
        </p:nvPicPr>
        <p:blipFill rotWithShape="1">
          <a:blip r:embed="rId2"/>
          <a:srcRect l="24154" t="35810" b="3892"/>
          <a:stretch/>
        </p:blipFill>
        <p:spPr>
          <a:xfrm>
            <a:off x="-26993" y="0"/>
            <a:ext cx="6783511" cy="7624570"/>
          </a:xfrm>
          <a:prstGeom prst="rect">
            <a:avLst/>
          </a:prstGeom>
        </p:spPr>
      </p:pic>
      <p:sp>
        <p:nvSpPr>
          <p:cNvPr id="12" name="Triángulo isósceles 11"/>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30280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ido e illustración gris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4" name="Imagen 3"/>
          <p:cNvPicPr>
            <a:picLocks noChangeAspect="1"/>
          </p:cNvPicPr>
          <p:nvPr/>
        </p:nvPicPr>
        <p:blipFill rotWithShape="1">
          <a:blip r:embed="rId2"/>
          <a:srcRect l="24154" t="35810" b="3892"/>
          <a:stretch/>
        </p:blipFill>
        <p:spPr>
          <a:xfrm>
            <a:off x="6721477" y="-27513"/>
            <a:ext cx="6783511" cy="7624570"/>
          </a:xfrm>
          <a:prstGeom prst="rect">
            <a:avLst/>
          </a:prstGeom>
        </p:spPr>
      </p:pic>
      <p:pic>
        <p:nvPicPr>
          <p:cNvPr id="5" name="Imagen 4"/>
          <p:cNvPicPr>
            <a:picLocks noChangeAspect="1"/>
          </p:cNvPicPr>
          <p:nvPr/>
        </p:nvPicPr>
        <p:blipFill>
          <a:blip r:embed="rId3"/>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rotWithShape="1">
          <a:blip r:embed="rId2"/>
          <a:srcRect l="24154" t="35810" b="3892"/>
          <a:stretch/>
        </p:blipFill>
        <p:spPr>
          <a:xfrm>
            <a:off x="6721475" y="-27514"/>
            <a:ext cx="6783511" cy="7624570"/>
          </a:xfrm>
          <a:prstGeom prst="rect">
            <a:avLst/>
          </a:prstGeom>
        </p:spPr>
      </p:pic>
      <p:pic>
        <p:nvPicPr>
          <p:cNvPr id="11" name="Imagen 10"/>
          <p:cNvPicPr>
            <a:picLocks noChangeAspect="1"/>
          </p:cNvPicPr>
          <p:nvPr userDrawn="1"/>
        </p:nvPicPr>
        <p:blipFill>
          <a:blip r:embed="rId3"/>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7295140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7 Título"/>
          <p:cNvSpPr>
            <a:spLocks noGrp="1"/>
          </p:cNvSpPr>
          <p:nvPr>
            <p:ph type="title"/>
          </p:nvPr>
        </p:nvSpPr>
        <p:spPr/>
        <p:txBody>
          <a:bodyPr/>
          <a:lstStyle/>
          <a:p>
            <a:r>
              <a:rPr lang="es-ES"/>
              <a:t>Haga clic para modificar el estilo de título del patrón</a:t>
            </a:r>
          </a:p>
        </p:txBody>
      </p:sp>
      <p:sp>
        <p:nvSpPr>
          <p:cNvPr id="6" name="Marcador de número de diapositiva 3"/>
          <p:cNvSpPr>
            <a:spLocks noGrp="1"/>
          </p:cNvSpPr>
          <p:nvPr>
            <p:ph type="sldNum" sz="quarter" idx="4"/>
          </p:nvPr>
        </p:nvSpPr>
        <p:spPr>
          <a:xfrm>
            <a:off x="565904"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5152316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565903" y="1454844"/>
            <a:ext cx="5937302" cy="5206108"/>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849222" y="1454844"/>
            <a:ext cx="5937302" cy="5206108"/>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7 Título"/>
          <p:cNvSpPr>
            <a:spLocks noGrp="1"/>
          </p:cNvSpPr>
          <p:nvPr>
            <p:ph type="title"/>
          </p:nvPr>
        </p:nvSpPr>
        <p:spPr/>
        <p:txBody>
          <a:bodyPr anchor="ctr"/>
          <a:lstStyle/>
          <a:p>
            <a:r>
              <a:rPr lang="es-ES"/>
              <a:t>Haga clic para modificar el estilo de título del patrón</a:t>
            </a:r>
          </a:p>
        </p:txBody>
      </p:sp>
      <p:sp>
        <p:nvSpPr>
          <p:cNvPr id="7"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185830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565904" y="1455090"/>
            <a:ext cx="5939637" cy="705367"/>
          </a:xfrm>
        </p:spPr>
        <p:txBody>
          <a:bodyPr anchor="t">
            <a:normAutofit/>
          </a:bodyPr>
          <a:lstStyle>
            <a:lvl1pPr marL="0" indent="0">
              <a:buNone/>
              <a:defRPr sz="1600" b="1"/>
            </a:lvl1pPr>
            <a:lvl2pPr marL="497774" indent="0">
              <a:buNone/>
              <a:defRPr sz="2199" b="1"/>
            </a:lvl2pPr>
            <a:lvl3pPr marL="995548" indent="0">
              <a:buNone/>
              <a:defRPr sz="2000" b="1"/>
            </a:lvl3pPr>
            <a:lvl4pPr marL="1493322" indent="0">
              <a:buNone/>
              <a:defRPr sz="1700" b="1"/>
            </a:lvl4pPr>
            <a:lvl5pPr marL="1991096" indent="0">
              <a:buNone/>
              <a:defRPr sz="1700" b="1"/>
            </a:lvl5pPr>
            <a:lvl6pPr marL="2488869" indent="0">
              <a:buNone/>
              <a:defRPr sz="1700" b="1"/>
            </a:lvl6pPr>
            <a:lvl7pPr marL="2986644" indent="0">
              <a:buNone/>
              <a:defRPr sz="1700" b="1"/>
            </a:lvl7pPr>
            <a:lvl8pPr marL="3484418" indent="0">
              <a:buNone/>
              <a:defRPr sz="1700" b="1"/>
            </a:lvl8pPr>
            <a:lvl9pPr marL="3982193" indent="0">
              <a:buNone/>
              <a:defRPr sz="1700" b="1"/>
            </a:lvl9pPr>
          </a:lstStyle>
          <a:p>
            <a:pPr lvl="0"/>
            <a:r>
              <a:rPr lang="es-ES"/>
              <a:t>Haga clic para modificar los estilos de texto del patrón</a:t>
            </a:r>
          </a:p>
        </p:txBody>
      </p:sp>
      <p:sp>
        <p:nvSpPr>
          <p:cNvPr id="4" name="3 Marcador de contenido"/>
          <p:cNvSpPr>
            <a:spLocks noGrp="1"/>
          </p:cNvSpPr>
          <p:nvPr>
            <p:ph sz="half" idx="2"/>
          </p:nvPr>
        </p:nvSpPr>
        <p:spPr>
          <a:xfrm>
            <a:off x="565904" y="2160458"/>
            <a:ext cx="5939637" cy="4500494"/>
          </a:xfrm>
        </p:spPr>
        <p:txBody>
          <a:bodyPr>
            <a:normAutofit/>
          </a:bodyPr>
          <a:lstStyle>
            <a:lvl1pPr>
              <a:defRPr sz="1600"/>
            </a:lvl1pPr>
            <a:lvl2pPr>
              <a:defRPr sz="1600"/>
            </a:lvl2pPr>
            <a:lvl3pPr>
              <a:defRPr sz="1600"/>
            </a:lvl3pPr>
            <a:lvl4pPr>
              <a:defRPr sz="1600"/>
            </a:lvl4pPr>
            <a:lvl5pPr>
              <a:defRPr sz="1600"/>
            </a:lvl5pPr>
            <a:lvl6pPr>
              <a:defRPr sz="1700"/>
            </a:lvl6pPr>
            <a:lvl7pPr>
              <a:defRPr sz="1700"/>
            </a:lvl7pPr>
            <a:lvl8pPr>
              <a:defRPr sz="1700"/>
            </a:lvl8pPr>
            <a:lvl9pPr>
              <a:defRPr sz="17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844553" y="1455090"/>
            <a:ext cx="5941971" cy="705367"/>
          </a:xfrm>
        </p:spPr>
        <p:txBody>
          <a:bodyPr anchor="t"/>
          <a:lstStyle>
            <a:lvl1pPr marL="0" indent="0">
              <a:buNone/>
              <a:defRPr sz="1600" b="1"/>
            </a:lvl1pPr>
            <a:lvl2pPr marL="497774" indent="0">
              <a:buNone/>
              <a:defRPr sz="2199" b="1"/>
            </a:lvl2pPr>
            <a:lvl3pPr marL="995548" indent="0">
              <a:buNone/>
              <a:defRPr sz="2000" b="1"/>
            </a:lvl3pPr>
            <a:lvl4pPr marL="1493322" indent="0">
              <a:buNone/>
              <a:defRPr sz="1700" b="1"/>
            </a:lvl4pPr>
            <a:lvl5pPr marL="1991096" indent="0">
              <a:buNone/>
              <a:defRPr sz="1700" b="1"/>
            </a:lvl5pPr>
            <a:lvl6pPr marL="2488869" indent="0">
              <a:buNone/>
              <a:defRPr sz="1700" b="1"/>
            </a:lvl6pPr>
            <a:lvl7pPr marL="2986644" indent="0">
              <a:buNone/>
              <a:defRPr sz="1700" b="1"/>
            </a:lvl7pPr>
            <a:lvl8pPr marL="3484418" indent="0">
              <a:buNone/>
              <a:defRPr sz="1700" b="1"/>
            </a:lvl8pPr>
            <a:lvl9pPr marL="3982193" indent="0">
              <a:buNone/>
              <a:defRPr sz="1700" b="1"/>
            </a:lvl9pPr>
          </a:lstStyle>
          <a:p>
            <a:pPr lvl="0"/>
            <a:r>
              <a:rPr lang="es-ES"/>
              <a:t>Haga clic para modificar los estilos de texto del patrón</a:t>
            </a:r>
          </a:p>
        </p:txBody>
      </p:sp>
      <p:sp>
        <p:nvSpPr>
          <p:cNvPr id="6" name="5 Marcador de contenido"/>
          <p:cNvSpPr>
            <a:spLocks noGrp="1"/>
          </p:cNvSpPr>
          <p:nvPr>
            <p:ph sz="quarter" idx="4"/>
          </p:nvPr>
        </p:nvSpPr>
        <p:spPr>
          <a:xfrm>
            <a:off x="6844553" y="2160458"/>
            <a:ext cx="5941971" cy="4500494"/>
          </a:xfrm>
        </p:spPr>
        <p:txBody>
          <a:bodyPr>
            <a:normAutofit/>
          </a:bodyPr>
          <a:lstStyle>
            <a:lvl1pPr>
              <a:defRPr sz="1600"/>
            </a:lvl1pPr>
            <a:lvl2pPr>
              <a:defRPr sz="1600"/>
            </a:lvl2pPr>
            <a:lvl3pPr>
              <a:defRPr sz="1600"/>
            </a:lvl3pPr>
            <a:lvl4pPr>
              <a:defRPr sz="1600"/>
            </a:lvl4pPr>
            <a:lvl5pPr>
              <a:defRPr sz="1600"/>
            </a:lvl5pPr>
            <a:lvl6pPr>
              <a:defRPr sz="1700"/>
            </a:lvl6pPr>
            <a:lvl7pPr>
              <a:defRPr sz="1700"/>
            </a:lvl7pPr>
            <a:lvl8pPr>
              <a:defRPr sz="1700"/>
            </a:lvl8pPr>
            <a:lvl9pPr>
              <a:defRPr sz="17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9"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6627023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p>
        </p:txBody>
      </p:sp>
      <p:sp>
        <p:nvSpPr>
          <p:cNvPr id="5" name="Marcador de número de diapositiva 3"/>
          <p:cNvSpPr>
            <a:spLocks noGrp="1"/>
          </p:cNvSpPr>
          <p:nvPr>
            <p:ph type="sldNum" sz="quarter" idx="4"/>
          </p:nvPr>
        </p:nvSpPr>
        <p:spPr>
          <a:xfrm>
            <a:off x="565904"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8989668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37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65903" y="423645"/>
            <a:ext cx="4422638" cy="1052730"/>
          </a:xfrm>
        </p:spPr>
        <p:txBody>
          <a:bodyPr anchor="t">
            <a:normAutofit/>
          </a:bodyPr>
          <a:lstStyle>
            <a:lvl1pPr algn="l">
              <a:defRPr sz="1600" b="1"/>
            </a:lvl1pPr>
          </a:lstStyle>
          <a:p>
            <a:r>
              <a:rPr lang="es-ES"/>
              <a:t>Haga clic para modificar el estilo de título del patrón</a:t>
            </a:r>
          </a:p>
        </p:txBody>
      </p:sp>
      <p:sp>
        <p:nvSpPr>
          <p:cNvPr id="3" name="2 Marcador de contenido"/>
          <p:cNvSpPr>
            <a:spLocks noGrp="1"/>
          </p:cNvSpPr>
          <p:nvPr>
            <p:ph idx="1"/>
          </p:nvPr>
        </p:nvSpPr>
        <p:spPr>
          <a:xfrm>
            <a:off x="5273106" y="396256"/>
            <a:ext cx="7514982" cy="6264696"/>
          </a:xfrm>
        </p:spPr>
        <p:txBody>
          <a:bodyPr>
            <a:normAutofit/>
          </a:bodyPr>
          <a:lstStyle>
            <a:lvl1pPr>
              <a:defRPr sz="1600"/>
            </a:lvl1pPr>
            <a:lvl2pPr>
              <a:defRPr sz="1600"/>
            </a:lvl2pPr>
            <a:lvl3pPr>
              <a:defRPr sz="1600"/>
            </a:lvl3pPr>
            <a:lvl4pPr>
              <a:defRPr sz="1600"/>
            </a:lvl4pPr>
            <a:lvl5pPr>
              <a:defRPr sz="1600"/>
            </a:lvl5pPr>
            <a:lvl6pPr>
              <a:defRPr sz="2199"/>
            </a:lvl6pPr>
            <a:lvl7pPr>
              <a:defRPr sz="2199"/>
            </a:lvl7pPr>
            <a:lvl8pPr>
              <a:defRPr sz="2199"/>
            </a:lvl8pPr>
            <a:lvl9pPr>
              <a:defRPr sz="2199"/>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565903" y="1476377"/>
            <a:ext cx="4422638" cy="5184575"/>
          </a:xfrm>
        </p:spPr>
        <p:txBody>
          <a:bodyPr/>
          <a:lstStyle>
            <a:lvl1pPr marL="0" indent="0">
              <a:buNone/>
              <a:defRPr sz="1499"/>
            </a:lvl1pPr>
            <a:lvl2pPr marL="497774" indent="0">
              <a:buNone/>
              <a:defRPr sz="1300"/>
            </a:lvl2pPr>
            <a:lvl3pPr marL="995548" indent="0">
              <a:buNone/>
              <a:defRPr sz="1100"/>
            </a:lvl3pPr>
            <a:lvl4pPr marL="1493322" indent="0">
              <a:buNone/>
              <a:defRPr sz="1000"/>
            </a:lvl4pPr>
            <a:lvl5pPr marL="1991096" indent="0">
              <a:buNone/>
              <a:defRPr sz="1000"/>
            </a:lvl5pPr>
            <a:lvl6pPr marL="2488869" indent="0">
              <a:buNone/>
              <a:defRPr sz="1000"/>
            </a:lvl6pPr>
            <a:lvl7pPr marL="2986644" indent="0">
              <a:buNone/>
              <a:defRPr sz="1000"/>
            </a:lvl7pPr>
            <a:lvl8pPr marL="3484418" indent="0">
              <a:buNone/>
              <a:defRPr sz="1000"/>
            </a:lvl8pPr>
            <a:lvl9pPr marL="3982193" indent="0">
              <a:buNone/>
              <a:defRPr sz="1000"/>
            </a:lvl9pPr>
          </a:lstStyle>
          <a:p>
            <a:pPr lvl="0"/>
            <a:r>
              <a:rPr lang="es-ES"/>
              <a:t>Haga clic para modificar los estilos de texto del patrón</a:t>
            </a:r>
          </a:p>
        </p:txBody>
      </p:sp>
      <p:sp>
        <p:nvSpPr>
          <p:cNvPr id="7"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7631478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848357" y="5076775"/>
            <a:ext cx="7746238" cy="720080"/>
          </a:xfrm>
        </p:spPr>
        <p:txBody>
          <a:bodyPr anchor="t">
            <a:normAutofit/>
          </a:bodyPr>
          <a:lstStyle>
            <a:lvl1pPr algn="l">
              <a:defRPr sz="1600" b="1"/>
            </a:lvl1pPr>
          </a:lstStyle>
          <a:p>
            <a:r>
              <a:rPr lang="es-ES"/>
              <a:t>Haga clic para modificar el estilo de título del patrón</a:t>
            </a:r>
          </a:p>
        </p:txBody>
      </p:sp>
      <p:sp>
        <p:nvSpPr>
          <p:cNvPr id="3" name="2 Marcador de posición de imagen"/>
          <p:cNvSpPr>
            <a:spLocks noGrp="1"/>
          </p:cNvSpPr>
          <p:nvPr>
            <p:ph type="pic" idx="1"/>
          </p:nvPr>
        </p:nvSpPr>
        <p:spPr>
          <a:xfrm>
            <a:off x="2848357" y="900057"/>
            <a:ext cx="7746238" cy="4104710"/>
          </a:xfrm>
        </p:spPr>
        <p:txBody>
          <a:bodyPr>
            <a:normAutofit/>
          </a:bodyPr>
          <a:lstStyle>
            <a:lvl1pPr marL="0" indent="0">
              <a:buNone/>
              <a:defRPr sz="1600"/>
            </a:lvl1pPr>
            <a:lvl2pPr marL="497774" indent="0">
              <a:buNone/>
              <a:defRPr sz="3000"/>
            </a:lvl2pPr>
            <a:lvl3pPr marL="995548" indent="0">
              <a:buNone/>
              <a:defRPr sz="2600"/>
            </a:lvl3pPr>
            <a:lvl4pPr marL="1493322" indent="0">
              <a:buNone/>
              <a:defRPr sz="2199"/>
            </a:lvl4pPr>
            <a:lvl5pPr marL="1991096" indent="0">
              <a:buNone/>
              <a:defRPr sz="2199"/>
            </a:lvl5pPr>
            <a:lvl6pPr marL="2488869" indent="0">
              <a:buNone/>
              <a:defRPr sz="2199"/>
            </a:lvl6pPr>
            <a:lvl7pPr marL="2986644" indent="0">
              <a:buNone/>
              <a:defRPr sz="2199"/>
            </a:lvl7pPr>
            <a:lvl8pPr marL="3484418" indent="0">
              <a:buNone/>
              <a:defRPr sz="2199"/>
            </a:lvl8pPr>
            <a:lvl9pPr marL="3982193" indent="0">
              <a:buNone/>
              <a:defRPr sz="2199"/>
            </a:lvl9pPr>
          </a:lstStyle>
          <a:p>
            <a:r>
              <a:rPr lang="es-ES"/>
              <a:t>Haga clic en el icono para agregar una imagen</a:t>
            </a:r>
          </a:p>
        </p:txBody>
      </p:sp>
      <p:sp>
        <p:nvSpPr>
          <p:cNvPr id="4" name="3 Marcador de texto"/>
          <p:cNvSpPr>
            <a:spLocks noGrp="1"/>
          </p:cNvSpPr>
          <p:nvPr>
            <p:ph type="body" sz="half" idx="2"/>
          </p:nvPr>
        </p:nvSpPr>
        <p:spPr>
          <a:xfrm>
            <a:off x="2848357" y="5796855"/>
            <a:ext cx="7746238" cy="864096"/>
          </a:xfrm>
        </p:spPr>
        <p:txBody>
          <a:bodyPr>
            <a:normAutofit/>
          </a:bodyPr>
          <a:lstStyle>
            <a:lvl1pPr marL="0" indent="0">
              <a:buNone/>
              <a:defRPr lang="es-ES" sz="1499" dirty="0" smtClean="0"/>
            </a:lvl1pPr>
            <a:lvl2pPr marL="497774" indent="0">
              <a:buNone/>
              <a:defRPr sz="1300"/>
            </a:lvl2pPr>
            <a:lvl3pPr marL="995548" indent="0">
              <a:buNone/>
              <a:defRPr sz="1100"/>
            </a:lvl3pPr>
            <a:lvl4pPr marL="1493322" indent="0">
              <a:buNone/>
              <a:defRPr sz="1000"/>
            </a:lvl4pPr>
            <a:lvl5pPr marL="1991096" indent="0">
              <a:buNone/>
              <a:defRPr sz="1000"/>
            </a:lvl5pPr>
            <a:lvl6pPr marL="2488869" indent="0">
              <a:buNone/>
              <a:defRPr sz="1000"/>
            </a:lvl6pPr>
            <a:lvl7pPr marL="2986644" indent="0">
              <a:buNone/>
              <a:defRPr sz="1000"/>
            </a:lvl7pPr>
            <a:lvl8pPr marL="3484418" indent="0">
              <a:buNone/>
              <a:defRPr sz="1000"/>
            </a:lvl8pPr>
            <a:lvl9pPr marL="3982193" indent="0">
              <a:buNone/>
              <a:defRPr sz="1000"/>
            </a:lvl9pPr>
          </a:lstStyle>
          <a:p>
            <a:pPr lvl="0"/>
            <a:r>
              <a:rPr lang="es-ES"/>
              <a:t>Haga clic para modificar los estilos de texto del patrón</a:t>
            </a:r>
          </a:p>
        </p:txBody>
      </p:sp>
      <p:sp>
        <p:nvSpPr>
          <p:cNvPr id="7"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603000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ido fondo morado claro">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38678439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p>
        </p:txBody>
      </p:sp>
      <p:sp>
        <p:nvSpPr>
          <p:cNvPr id="3" name="2 Marcador de texto vertical"/>
          <p:cNvSpPr>
            <a:spLocks noGrp="1"/>
          </p:cNvSpPr>
          <p:nvPr>
            <p:ph type="body" orient="vert" idx="1"/>
          </p:nvPr>
        </p:nvSpPr>
        <p:spPr>
          <a:xfrm>
            <a:off x="565903" y="1260352"/>
            <a:ext cx="11949051" cy="5400600"/>
          </a:xfrm>
        </p:spPr>
        <p:txBody>
          <a:bodyPr vert="eaVert"/>
          <a:lstStyle>
            <a:lvl1pPr>
              <a:defRPr/>
            </a:lvl1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4509856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10795016" y="497406"/>
            <a:ext cx="1991509" cy="6163546"/>
          </a:xfrm>
        </p:spPr>
        <p:txBody>
          <a:bodyPr vert="eaVert" anchor="t"/>
          <a:lstStyle/>
          <a:p>
            <a:r>
              <a:rPr lang="es-ES"/>
              <a:t>Haga clic para modificar el estilo de título del patrón</a:t>
            </a:r>
          </a:p>
        </p:txBody>
      </p:sp>
      <p:sp>
        <p:nvSpPr>
          <p:cNvPr id="3" name="2 Marcador de texto vertical"/>
          <p:cNvSpPr>
            <a:spLocks noGrp="1"/>
          </p:cNvSpPr>
          <p:nvPr>
            <p:ph type="body" orient="vert" idx="1"/>
          </p:nvPr>
        </p:nvSpPr>
        <p:spPr>
          <a:xfrm>
            <a:off x="565903" y="497406"/>
            <a:ext cx="10138590" cy="616354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número de diapositiva 3"/>
          <p:cNvSpPr txBox="1">
            <a:spLocks/>
          </p:cNvSpPr>
          <p:nvPr userDrawn="1"/>
        </p:nvSpPr>
        <p:spPr>
          <a:xfrm>
            <a:off x="565904" y="6897277"/>
            <a:ext cx="661769" cy="468526"/>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9629848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5_Diapositiva de título">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5F97EF79-4DA5-4C79-A7AB-7A4C907890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48410" y="0"/>
            <a:ext cx="9294540" cy="6698330"/>
          </a:xfrm>
          <a:prstGeom prst="rect">
            <a:avLst/>
          </a:prstGeom>
        </p:spPr>
      </p:pic>
      <p:sp>
        <p:nvSpPr>
          <p:cNvPr id="8" name="2 Subtítulo"/>
          <p:cNvSpPr>
            <a:spLocks noGrp="1"/>
          </p:cNvSpPr>
          <p:nvPr userDrawn="1">
            <p:ph type="subTitle" idx="1" hasCustomPrompt="1"/>
          </p:nvPr>
        </p:nvSpPr>
        <p:spPr>
          <a:xfrm>
            <a:off x="556621" y="6698331"/>
            <a:ext cx="12329708" cy="432048"/>
          </a:xfrm>
        </p:spPr>
        <p:txBody>
          <a:bodyPr anchor="ctr">
            <a:normAutofit/>
          </a:bodyPr>
          <a:lstStyle>
            <a:lvl1pPr marL="0" marR="0" indent="0" algn="l" defTabSz="995405" rtl="0" eaLnBrk="1" fontAlgn="auto" latinLnBrk="0" hangingPunct="1">
              <a:lnSpc>
                <a:spcPct val="100000"/>
              </a:lnSpc>
              <a:spcBef>
                <a:spcPct val="0"/>
              </a:spcBef>
              <a:spcAft>
                <a:spcPts val="0"/>
              </a:spcAft>
              <a:buClrTx/>
              <a:buSzTx/>
              <a:buFontTx/>
              <a:buNone/>
              <a:tabLst/>
              <a:defRPr sz="1544">
                <a:solidFill>
                  <a:schemeClr val="tx1">
                    <a:lumMod val="75000"/>
                    <a:lumOff val="25000"/>
                  </a:schemeClr>
                </a:solidFill>
              </a:defRPr>
            </a:lvl1pPr>
            <a:lvl2pPr marL="497703" indent="0" algn="ctr">
              <a:buNone/>
              <a:defRPr>
                <a:solidFill>
                  <a:schemeClr val="tx1">
                    <a:tint val="75000"/>
                  </a:schemeClr>
                </a:solidFill>
              </a:defRPr>
            </a:lvl2pPr>
            <a:lvl3pPr marL="995405" indent="0" algn="ctr">
              <a:buNone/>
              <a:defRPr>
                <a:solidFill>
                  <a:schemeClr val="tx1">
                    <a:tint val="75000"/>
                  </a:schemeClr>
                </a:solidFill>
              </a:defRPr>
            </a:lvl3pPr>
            <a:lvl4pPr marL="1493109" indent="0" algn="ctr">
              <a:buNone/>
              <a:defRPr>
                <a:solidFill>
                  <a:schemeClr val="tx1">
                    <a:tint val="75000"/>
                  </a:schemeClr>
                </a:solidFill>
              </a:defRPr>
            </a:lvl4pPr>
            <a:lvl5pPr marL="1990812" indent="0" algn="ctr">
              <a:buNone/>
              <a:defRPr>
                <a:solidFill>
                  <a:schemeClr val="tx1">
                    <a:tint val="75000"/>
                  </a:schemeClr>
                </a:solidFill>
              </a:defRPr>
            </a:lvl5pPr>
            <a:lvl6pPr marL="2488513" indent="0" algn="ctr">
              <a:buNone/>
              <a:defRPr>
                <a:solidFill>
                  <a:schemeClr val="tx1">
                    <a:tint val="75000"/>
                  </a:schemeClr>
                </a:solidFill>
              </a:defRPr>
            </a:lvl6pPr>
            <a:lvl7pPr marL="2986217" indent="0" algn="ctr">
              <a:buNone/>
              <a:defRPr>
                <a:solidFill>
                  <a:schemeClr val="tx1">
                    <a:tint val="75000"/>
                  </a:schemeClr>
                </a:solidFill>
              </a:defRPr>
            </a:lvl7pPr>
            <a:lvl8pPr marL="3483921" indent="0" algn="ctr">
              <a:buNone/>
              <a:defRPr>
                <a:solidFill>
                  <a:schemeClr val="tx1">
                    <a:tint val="75000"/>
                  </a:schemeClr>
                </a:solidFill>
              </a:defRPr>
            </a:lvl8pPr>
            <a:lvl9pPr marL="3981625" indent="0" algn="ctr">
              <a:buNone/>
              <a:defRPr>
                <a:solidFill>
                  <a:schemeClr val="tx1">
                    <a:tint val="75000"/>
                  </a:schemeClr>
                </a:solidFill>
              </a:defRPr>
            </a:lvl9pPr>
          </a:lstStyle>
          <a:p>
            <a:pPr marL="0" marR="0" lvl="0" indent="0" algn="l" defTabSz="995405" rtl="0" eaLnBrk="1" fontAlgn="auto" latinLnBrk="0" hangingPunct="1">
              <a:lnSpc>
                <a:spcPct val="100000"/>
              </a:lnSpc>
              <a:spcBef>
                <a:spcPct val="0"/>
              </a:spcBef>
              <a:spcAft>
                <a:spcPts val="0"/>
              </a:spcAft>
              <a:buClrTx/>
              <a:buSzTx/>
              <a:buFontTx/>
              <a:buNone/>
              <a:tabLst/>
              <a:defRPr/>
            </a:pPr>
            <a:r>
              <a:rPr lang="es-ES" b="0" i="0" err="1">
                <a:effectLst/>
                <a:latin typeface="Source Sans Pro" panose="020B0503030403020204" pitchFamily="34" charset="0"/>
              </a:rPr>
              <a:t>Vulputate</a:t>
            </a:r>
            <a:r>
              <a:rPr lang="es-ES" b="0" i="0">
                <a:effectLst/>
                <a:latin typeface="Source Sans Pro" panose="020B0503030403020204" pitchFamily="34" charset="0"/>
              </a:rPr>
              <a:t> </a:t>
            </a:r>
            <a:r>
              <a:rPr lang="es-ES" b="0" i="0" err="1">
                <a:effectLst/>
                <a:latin typeface="Source Sans Pro" panose="020B0503030403020204" pitchFamily="34" charset="0"/>
              </a:rPr>
              <a:t>felis</a:t>
            </a:r>
            <a:r>
              <a:rPr lang="es-ES" b="0" i="0">
                <a:effectLst/>
                <a:latin typeface="Source Sans Pro" panose="020B0503030403020204" pitchFamily="34" charset="0"/>
              </a:rPr>
              <a:t>, </a:t>
            </a:r>
            <a:r>
              <a:rPr lang="es-ES" b="0" i="0" err="1">
                <a:effectLst/>
                <a:latin typeface="Source Sans Pro" panose="020B0503030403020204" pitchFamily="34" charset="0"/>
              </a:rPr>
              <a:t>lectus</a:t>
            </a:r>
            <a:r>
              <a:rPr lang="es-ES" b="0" i="0">
                <a:effectLst/>
                <a:latin typeface="Source Sans Pro" panose="020B0503030403020204" pitchFamily="34" charset="0"/>
              </a:rPr>
              <a:t> </a:t>
            </a:r>
            <a:r>
              <a:rPr lang="es-ES" b="0" i="0" err="1">
                <a:effectLst/>
                <a:latin typeface="Source Sans Pro" panose="020B0503030403020204" pitchFamily="34" charset="0"/>
              </a:rPr>
              <a:t>quam</a:t>
            </a:r>
            <a:r>
              <a:rPr lang="es-ES" b="0" i="0">
                <a:effectLst/>
                <a:latin typeface="Source Sans Pro" panose="020B0503030403020204" pitchFamily="34" charset="0"/>
              </a:rPr>
              <a:t> ornare </a:t>
            </a:r>
            <a:r>
              <a:rPr lang="es-ES" b="0" i="0" err="1">
                <a:effectLst/>
                <a:latin typeface="Source Sans Pro" panose="020B0503030403020204" pitchFamily="34" charset="0"/>
              </a:rPr>
              <a:t>ridiculus</a:t>
            </a:r>
            <a:r>
              <a:rPr lang="es-ES" b="0" i="0">
                <a:effectLst/>
                <a:latin typeface="Source Sans Pro" panose="020B0503030403020204" pitchFamily="34" charset="0"/>
              </a:rPr>
              <a:t> </a:t>
            </a:r>
            <a:r>
              <a:rPr lang="es-ES" b="0" i="0" err="1">
                <a:effectLst/>
                <a:latin typeface="Source Sans Pro" panose="020B0503030403020204" pitchFamily="34" charset="0"/>
              </a:rPr>
              <a:t>dictumst</a:t>
            </a:r>
            <a:r>
              <a:rPr lang="es-ES" b="0" i="0">
                <a:effectLst/>
                <a:latin typeface="Source Sans Pro" panose="020B0503030403020204" pitchFamily="34" charset="0"/>
              </a:rPr>
              <a:t> </a:t>
            </a:r>
            <a:r>
              <a:rPr lang="es-ES" b="0" i="0" err="1">
                <a:effectLst/>
                <a:latin typeface="Source Sans Pro" panose="020B0503030403020204" pitchFamily="34" charset="0"/>
              </a:rPr>
              <a:t>sem</a:t>
            </a:r>
            <a:r>
              <a:rPr lang="es-ES" b="0" i="0">
                <a:effectLst/>
                <a:latin typeface="Source Sans Pro" panose="020B0503030403020204" pitchFamily="34" charset="0"/>
              </a:rPr>
              <a:t> </a:t>
            </a:r>
            <a:r>
              <a:rPr lang="es-ES" b="0" i="0" err="1">
                <a:effectLst/>
                <a:latin typeface="Source Sans Pro" panose="020B0503030403020204" pitchFamily="34" charset="0"/>
              </a:rPr>
              <a:t>feugiat</a:t>
            </a:r>
            <a:r>
              <a:rPr lang="es-ES" b="0" i="0">
                <a:effectLst/>
                <a:latin typeface="Source Sans Pro" panose="020B0503030403020204" pitchFamily="34" charset="0"/>
              </a:rPr>
              <a:t> quisque, </a:t>
            </a:r>
            <a:r>
              <a:rPr lang="es-ES" b="0" i="0" err="1">
                <a:effectLst/>
                <a:latin typeface="Source Sans Pro" panose="020B0503030403020204" pitchFamily="34" charset="0"/>
              </a:rPr>
              <a:t>massa</a:t>
            </a:r>
            <a:r>
              <a:rPr lang="es-ES" b="0" i="0">
                <a:effectLst/>
                <a:latin typeface="Source Sans Pro" panose="020B0503030403020204" pitchFamily="34" charset="0"/>
              </a:rPr>
              <a:t> </a:t>
            </a:r>
            <a:r>
              <a:rPr lang="es-ES" b="0" i="0" err="1">
                <a:effectLst/>
                <a:latin typeface="Source Sans Pro" panose="020B0503030403020204" pitchFamily="34" charset="0"/>
              </a:rPr>
              <a:t>habitasse</a:t>
            </a:r>
            <a:r>
              <a:rPr lang="es-ES" b="0" i="0">
                <a:effectLst/>
                <a:latin typeface="Source Sans Pro" panose="020B0503030403020204" pitchFamily="34" charset="0"/>
              </a:rPr>
              <a:t> </a:t>
            </a:r>
            <a:r>
              <a:rPr lang="es-ES" b="0" i="0" err="1">
                <a:effectLst/>
                <a:latin typeface="Source Sans Pro" panose="020B0503030403020204" pitchFamily="34" charset="0"/>
              </a:rPr>
              <a:t>hendrerit</a:t>
            </a:r>
            <a:r>
              <a:rPr lang="es-ES" b="0" i="0">
                <a:effectLst/>
                <a:latin typeface="Source Sans Pro" panose="020B0503030403020204" pitchFamily="34" charset="0"/>
              </a:rPr>
              <a:t> </a:t>
            </a:r>
            <a:r>
              <a:rPr lang="es-ES" b="0" i="0" err="1">
                <a:effectLst/>
                <a:latin typeface="Source Sans Pro" panose="020B0503030403020204" pitchFamily="34" charset="0"/>
              </a:rPr>
              <a:t>nulla</a:t>
            </a:r>
            <a:r>
              <a:rPr lang="es-ES" b="0" i="0">
                <a:effectLst/>
                <a:latin typeface="Source Sans Pro" panose="020B0503030403020204" pitchFamily="34" charset="0"/>
              </a:rPr>
              <a:t> </a:t>
            </a:r>
            <a:r>
              <a:rPr lang="es-ES" b="0" i="0" err="1">
                <a:effectLst/>
                <a:latin typeface="Source Sans Pro" panose="020B0503030403020204" pitchFamily="34" charset="0"/>
              </a:rPr>
              <a:t>laoreet</a:t>
            </a:r>
            <a:endParaRPr kumimoji="0" lang="es-ES" sz="1498" b="0" i="0" u="none" strike="noStrike" kern="1200" cap="none" spc="0" normalizeH="0" baseline="0" noProof="0">
              <a:ln>
                <a:noFill/>
              </a:ln>
              <a:solidFill>
                <a:schemeClr val="tx1"/>
              </a:solidFill>
              <a:effectLst/>
              <a:uLnTx/>
              <a:uFillTx/>
              <a:latin typeface="Segoe UI" pitchFamily="34" charset="0"/>
              <a:ea typeface="Segoe UI" pitchFamily="34" charset="0"/>
              <a:cs typeface="Segoe UI" pitchFamily="34" charset="0"/>
            </a:endParaRPr>
          </a:p>
        </p:txBody>
      </p:sp>
      <p:sp>
        <p:nvSpPr>
          <p:cNvPr id="15" name="CuadroTexto 14"/>
          <p:cNvSpPr txBox="1"/>
          <p:nvPr/>
        </p:nvSpPr>
        <p:spPr>
          <a:xfrm>
            <a:off x="556622" y="1923327"/>
            <a:ext cx="5419190" cy="1042465"/>
          </a:xfrm>
          <a:prstGeom prst="rect">
            <a:avLst/>
          </a:prstGeom>
          <a:noFill/>
        </p:spPr>
        <p:txBody>
          <a:bodyPr wrap="square" rtlCol="0">
            <a:spAutoFit/>
          </a:bodyPr>
          <a:lstStyle/>
          <a:p>
            <a:r>
              <a:rPr lang="es-ES" sz="3087">
                <a:solidFill>
                  <a:prstClr val="black"/>
                </a:solidFill>
                <a:latin typeface="Segoe UI Light" panose="020B0502040204020203" pitchFamily="34" charset="0"/>
                <a:cs typeface="Segoe UI Light" panose="020B0502040204020203" pitchFamily="34" charset="0"/>
              </a:rPr>
              <a:t>Una consultora tecnológica </a:t>
            </a:r>
          </a:p>
          <a:p>
            <a:r>
              <a:rPr lang="es-ES" sz="3087">
                <a:solidFill>
                  <a:prstClr val="black"/>
                </a:solidFill>
                <a:latin typeface="Segoe UI Light" panose="020B0502040204020203" pitchFamily="34" charset="0"/>
                <a:cs typeface="Segoe UI Light" panose="020B0502040204020203" pitchFamily="34" charset="0"/>
              </a:rPr>
              <a:t>que piensa en </a:t>
            </a:r>
            <a:r>
              <a:rPr lang="es-ES" sz="3087">
                <a:solidFill>
                  <a:srgbClr val="377631"/>
                </a:solidFill>
                <a:latin typeface="Segoe UI" panose="020B0502040204020203" pitchFamily="34" charset="0"/>
                <a:cs typeface="Segoe UI" panose="020B0502040204020203" pitchFamily="34" charset="0"/>
              </a:rPr>
              <a:t>c</a:t>
            </a:r>
            <a:r>
              <a:rPr lang="es-ES" sz="3087">
                <a:solidFill>
                  <a:srgbClr val="4AAC33"/>
                </a:solidFill>
                <a:latin typeface="Segoe UI" panose="020B0502040204020203" pitchFamily="34" charset="0"/>
                <a:cs typeface="Segoe UI" panose="020B0502040204020203" pitchFamily="34" charset="0"/>
              </a:rPr>
              <a:t>o</a:t>
            </a:r>
            <a:r>
              <a:rPr lang="es-ES" sz="3087">
                <a:solidFill>
                  <a:srgbClr val="0EA5DF"/>
                </a:solidFill>
                <a:latin typeface="Segoe UI" panose="020B0502040204020203" pitchFamily="34" charset="0"/>
                <a:cs typeface="Segoe UI" panose="020B0502040204020203" pitchFamily="34" charset="0"/>
              </a:rPr>
              <a:t>l</a:t>
            </a:r>
            <a:r>
              <a:rPr lang="es-ES" sz="3087">
                <a:solidFill>
                  <a:srgbClr val="444797"/>
                </a:solidFill>
                <a:latin typeface="Segoe UI" panose="020B0502040204020203" pitchFamily="34" charset="0"/>
                <a:cs typeface="Segoe UI" panose="020B0502040204020203" pitchFamily="34" charset="0"/>
              </a:rPr>
              <a:t>o</a:t>
            </a:r>
            <a:r>
              <a:rPr lang="es-ES" sz="3087">
                <a:solidFill>
                  <a:srgbClr val="6A398E"/>
                </a:solidFill>
                <a:latin typeface="Segoe UI" panose="020B0502040204020203" pitchFamily="34" charset="0"/>
                <a:cs typeface="Segoe UI" panose="020B0502040204020203" pitchFamily="34" charset="0"/>
              </a:rPr>
              <a:t>r</a:t>
            </a:r>
            <a:r>
              <a:rPr lang="es-ES" sz="3087">
                <a:solidFill>
                  <a:srgbClr val="9F3E8F"/>
                </a:solidFill>
                <a:latin typeface="Segoe UI" panose="020B0502040204020203" pitchFamily="34" charset="0"/>
                <a:cs typeface="Segoe UI" panose="020B0502040204020203" pitchFamily="34" charset="0"/>
              </a:rPr>
              <a:t>e</a:t>
            </a:r>
            <a:r>
              <a:rPr lang="es-ES" sz="3087">
                <a:solidFill>
                  <a:srgbClr val="C01B37"/>
                </a:solidFill>
                <a:latin typeface="Segoe UI" panose="020B0502040204020203" pitchFamily="34" charset="0"/>
                <a:cs typeface="Segoe UI" panose="020B0502040204020203" pitchFamily="34" charset="0"/>
              </a:rPr>
              <a:t>s</a:t>
            </a:r>
            <a:r>
              <a:rPr lang="es-ES" sz="3087">
                <a:solidFill>
                  <a:prstClr val="black"/>
                </a:solidFill>
                <a:latin typeface="Segoe UI" panose="020B0502040204020203" pitchFamily="34" charset="0"/>
                <a:cs typeface="Segoe UI" panose="020B0502040204020203" pitchFamily="34" charset="0"/>
              </a:rPr>
              <a:t> </a:t>
            </a:r>
          </a:p>
        </p:txBody>
      </p:sp>
      <p:sp>
        <p:nvSpPr>
          <p:cNvPr id="16" name="CuadroTexto 15"/>
          <p:cNvSpPr txBox="1"/>
          <p:nvPr/>
        </p:nvSpPr>
        <p:spPr>
          <a:xfrm>
            <a:off x="556622" y="3022151"/>
            <a:ext cx="5419190" cy="363818"/>
          </a:xfrm>
          <a:prstGeom prst="rect">
            <a:avLst/>
          </a:prstGeom>
          <a:noFill/>
        </p:spPr>
        <p:txBody>
          <a:bodyPr wrap="square" rtlCol="0">
            <a:spAutoFit/>
          </a:bodyPr>
          <a:lstStyle/>
          <a:p>
            <a:r>
              <a:rPr lang="es-ES" sz="1764" i="1">
                <a:solidFill>
                  <a:prstClr val="black"/>
                </a:solidFill>
                <a:latin typeface="Segoe UI Light" panose="020B0502040204020203" pitchFamily="34" charset="0"/>
                <a:cs typeface="Segoe UI Light" panose="020B0502040204020203" pitchFamily="34" charset="0"/>
              </a:rPr>
              <a:t>Para organizaciones vivas</a:t>
            </a:r>
          </a:p>
        </p:txBody>
      </p:sp>
      <p:pic>
        <p:nvPicPr>
          <p:cNvPr id="9" name="Imagen 8" descr="Imagen que contiene negro, verde, rojo&#10;&#10;Descripción generada automáticamente">
            <a:extLst>
              <a:ext uri="{FF2B5EF4-FFF2-40B4-BE49-F238E27FC236}">
                <a16:creationId xmlns:a16="http://schemas.microsoft.com/office/drawing/2014/main" id="{DC4A0EFE-8598-4CDC-86B8-8D35B67344C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8001" y="3724036"/>
            <a:ext cx="2152292" cy="1804936"/>
          </a:xfrm>
          <a:prstGeom prst="rect">
            <a:avLst/>
          </a:prstGeom>
        </p:spPr>
      </p:pic>
      <p:sp>
        <p:nvSpPr>
          <p:cNvPr id="5" name="1 Título"/>
          <p:cNvSpPr>
            <a:spLocks noGrp="1"/>
          </p:cNvSpPr>
          <p:nvPr userDrawn="1">
            <p:ph type="ctrTitle" hasCustomPrompt="1"/>
          </p:nvPr>
        </p:nvSpPr>
        <p:spPr>
          <a:xfrm>
            <a:off x="556621" y="6082436"/>
            <a:ext cx="12329708" cy="576064"/>
          </a:xfrm>
        </p:spPr>
        <p:txBody>
          <a:bodyPr>
            <a:noAutofit/>
          </a:bodyPr>
          <a:lstStyle>
            <a:lvl1pPr>
              <a:defRPr sz="3308" baseline="0">
                <a:solidFill>
                  <a:srgbClr val="0EA5DF"/>
                </a:solidFill>
                <a:latin typeface="Segoe UI Light" panose="020B0502040204020203" pitchFamily="34" charset="0"/>
                <a:cs typeface="Segoe UI Light" panose="020B0502040204020203" pitchFamily="34" charset="0"/>
              </a:defRPr>
            </a:lvl1pPr>
          </a:lstStyle>
          <a:p>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endParaRPr lang="es-ES"/>
          </a:p>
        </p:txBody>
      </p:sp>
      <p:pic>
        <p:nvPicPr>
          <p:cNvPr id="2" name="Gráfico 1">
            <a:extLst>
              <a:ext uri="{FF2B5EF4-FFF2-40B4-BE49-F238E27FC236}">
                <a16:creationId xmlns:a16="http://schemas.microsoft.com/office/drawing/2014/main" id="{7DEA4AAF-C4D3-4003-8E2C-1E6C3633792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122096" y="235359"/>
            <a:ext cx="8042540" cy="5611720"/>
          </a:xfrm>
          <a:prstGeom prst="rect">
            <a:avLst/>
          </a:prstGeom>
        </p:spPr>
      </p:pic>
      <p:sp>
        <p:nvSpPr>
          <p:cNvPr id="10" name="Rectángulo 9">
            <a:extLst>
              <a:ext uri="{FF2B5EF4-FFF2-40B4-BE49-F238E27FC236}">
                <a16:creationId xmlns:a16="http://schemas.microsoft.com/office/drawing/2014/main" id="{562E4611-8B4A-47AF-A1B1-404F6327756B}"/>
              </a:ext>
            </a:extLst>
          </p:cNvPr>
          <p:cNvSpPr/>
          <p:nvPr userDrawn="1"/>
        </p:nvSpPr>
        <p:spPr>
          <a:xfrm>
            <a:off x="11906052" y="7020991"/>
            <a:ext cx="1224137"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3" name="Gráfico 2">
            <a:extLst>
              <a:ext uri="{FF2B5EF4-FFF2-40B4-BE49-F238E27FC236}">
                <a16:creationId xmlns:a16="http://schemas.microsoft.com/office/drawing/2014/main" id="{4FBD6566-F48C-4611-9B51-EC0CD80DEB6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88342" y="502848"/>
            <a:ext cx="3635492" cy="1082412"/>
          </a:xfrm>
          <a:prstGeom prst="rect">
            <a:avLst/>
          </a:prstGeom>
        </p:spPr>
      </p:pic>
    </p:spTree>
    <p:extLst>
      <p:ext uri="{BB962C8B-B14F-4D97-AF65-F5344CB8AC3E}">
        <p14:creationId xmlns:p14="http://schemas.microsoft.com/office/powerpoint/2010/main" val="29709908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5_Diapositiva de título">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5F97EF79-4DA5-4C79-A7AB-7A4C907890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48410" y="0"/>
            <a:ext cx="9294540" cy="6698330"/>
          </a:xfrm>
          <a:prstGeom prst="rect">
            <a:avLst/>
          </a:prstGeom>
        </p:spPr>
      </p:pic>
      <p:sp>
        <p:nvSpPr>
          <p:cNvPr id="8" name="2 Subtítulo"/>
          <p:cNvSpPr>
            <a:spLocks noGrp="1"/>
          </p:cNvSpPr>
          <p:nvPr userDrawn="1">
            <p:ph type="subTitle" idx="1" hasCustomPrompt="1"/>
          </p:nvPr>
        </p:nvSpPr>
        <p:spPr>
          <a:xfrm>
            <a:off x="556621" y="6698331"/>
            <a:ext cx="12329708" cy="432048"/>
          </a:xfrm>
        </p:spPr>
        <p:txBody>
          <a:bodyPr anchor="ctr">
            <a:normAutofit/>
          </a:bodyPr>
          <a:lstStyle>
            <a:lvl1pPr marL="0" marR="0" indent="0" algn="l" defTabSz="995405" rtl="0" eaLnBrk="1" fontAlgn="auto" latinLnBrk="0" hangingPunct="1">
              <a:lnSpc>
                <a:spcPct val="100000"/>
              </a:lnSpc>
              <a:spcBef>
                <a:spcPct val="0"/>
              </a:spcBef>
              <a:spcAft>
                <a:spcPts val="0"/>
              </a:spcAft>
              <a:buClrTx/>
              <a:buSzTx/>
              <a:buFontTx/>
              <a:buNone/>
              <a:tabLst/>
              <a:defRPr sz="1544">
                <a:solidFill>
                  <a:schemeClr val="tx1">
                    <a:lumMod val="75000"/>
                    <a:lumOff val="25000"/>
                  </a:schemeClr>
                </a:solidFill>
              </a:defRPr>
            </a:lvl1pPr>
            <a:lvl2pPr marL="497703" indent="0" algn="ctr">
              <a:buNone/>
              <a:defRPr>
                <a:solidFill>
                  <a:schemeClr val="tx1">
                    <a:tint val="75000"/>
                  </a:schemeClr>
                </a:solidFill>
              </a:defRPr>
            </a:lvl2pPr>
            <a:lvl3pPr marL="995405" indent="0" algn="ctr">
              <a:buNone/>
              <a:defRPr>
                <a:solidFill>
                  <a:schemeClr val="tx1">
                    <a:tint val="75000"/>
                  </a:schemeClr>
                </a:solidFill>
              </a:defRPr>
            </a:lvl3pPr>
            <a:lvl4pPr marL="1493109" indent="0" algn="ctr">
              <a:buNone/>
              <a:defRPr>
                <a:solidFill>
                  <a:schemeClr val="tx1">
                    <a:tint val="75000"/>
                  </a:schemeClr>
                </a:solidFill>
              </a:defRPr>
            </a:lvl4pPr>
            <a:lvl5pPr marL="1990812" indent="0" algn="ctr">
              <a:buNone/>
              <a:defRPr>
                <a:solidFill>
                  <a:schemeClr val="tx1">
                    <a:tint val="75000"/>
                  </a:schemeClr>
                </a:solidFill>
              </a:defRPr>
            </a:lvl5pPr>
            <a:lvl6pPr marL="2488513" indent="0" algn="ctr">
              <a:buNone/>
              <a:defRPr>
                <a:solidFill>
                  <a:schemeClr val="tx1">
                    <a:tint val="75000"/>
                  </a:schemeClr>
                </a:solidFill>
              </a:defRPr>
            </a:lvl6pPr>
            <a:lvl7pPr marL="2986217" indent="0" algn="ctr">
              <a:buNone/>
              <a:defRPr>
                <a:solidFill>
                  <a:schemeClr val="tx1">
                    <a:tint val="75000"/>
                  </a:schemeClr>
                </a:solidFill>
              </a:defRPr>
            </a:lvl7pPr>
            <a:lvl8pPr marL="3483921" indent="0" algn="ctr">
              <a:buNone/>
              <a:defRPr>
                <a:solidFill>
                  <a:schemeClr val="tx1">
                    <a:tint val="75000"/>
                  </a:schemeClr>
                </a:solidFill>
              </a:defRPr>
            </a:lvl8pPr>
            <a:lvl9pPr marL="3981625" indent="0" algn="ctr">
              <a:buNone/>
              <a:defRPr>
                <a:solidFill>
                  <a:schemeClr val="tx1">
                    <a:tint val="75000"/>
                  </a:schemeClr>
                </a:solidFill>
              </a:defRPr>
            </a:lvl9pPr>
          </a:lstStyle>
          <a:p>
            <a:pPr marL="0" marR="0" lvl="0" indent="0" algn="l" defTabSz="995405" rtl="0" eaLnBrk="1" fontAlgn="auto" latinLnBrk="0" hangingPunct="1">
              <a:lnSpc>
                <a:spcPct val="100000"/>
              </a:lnSpc>
              <a:spcBef>
                <a:spcPct val="0"/>
              </a:spcBef>
              <a:spcAft>
                <a:spcPts val="0"/>
              </a:spcAft>
              <a:buClrTx/>
              <a:buSzTx/>
              <a:buFontTx/>
              <a:buNone/>
              <a:tabLst/>
              <a:defRPr/>
            </a:pPr>
            <a:r>
              <a:rPr lang="es-ES" b="0" i="0" err="1">
                <a:effectLst/>
                <a:latin typeface="Source Sans Pro" panose="020B0503030403020204" pitchFamily="34" charset="0"/>
              </a:rPr>
              <a:t>Vulputate</a:t>
            </a:r>
            <a:r>
              <a:rPr lang="es-ES" b="0" i="0">
                <a:effectLst/>
                <a:latin typeface="Source Sans Pro" panose="020B0503030403020204" pitchFamily="34" charset="0"/>
              </a:rPr>
              <a:t> </a:t>
            </a:r>
            <a:r>
              <a:rPr lang="es-ES" b="0" i="0" err="1">
                <a:effectLst/>
                <a:latin typeface="Source Sans Pro" panose="020B0503030403020204" pitchFamily="34" charset="0"/>
              </a:rPr>
              <a:t>felis</a:t>
            </a:r>
            <a:r>
              <a:rPr lang="es-ES" b="0" i="0">
                <a:effectLst/>
                <a:latin typeface="Source Sans Pro" panose="020B0503030403020204" pitchFamily="34" charset="0"/>
              </a:rPr>
              <a:t>, </a:t>
            </a:r>
            <a:r>
              <a:rPr lang="es-ES" b="0" i="0" err="1">
                <a:effectLst/>
                <a:latin typeface="Source Sans Pro" panose="020B0503030403020204" pitchFamily="34" charset="0"/>
              </a:rPr>
              <a:t>lectus</a:t>
            </a:r>
            <a:r>
              <a:rPr lang="es-ES" b="0" i="0">
                <a:effectLst/>
                <a:latin typeface="Source Sans Pro" panose="020B0503030403020204" pitchFamily="34" charset="0"/>
              </a:rPr>
              <a:t> </a:t>
            </a:r>
            <a:r>
              <a:rPr lang="es-ES" b="0" i="0" err="1">
                <a:effectLst/>
                <a:latin typeface="Source Sans Pro" panose="020B0503030403020204" pitchFamily="34" charset="0"/>
              </a:rPr>
              <a:t>quam</a:t>
            </a:r>
            <a:r>
              <a:rPr lang="es-ES" b="0" i="0">
                <a:effectLst/>
                <a:latin typeface="Source Sans Pro" panose="020B0503030403020204" pitchFamily="34" charset="0"/>
              </a:rPr>
              <a:t> ornare </a:t>
            </a:r>
            <a:r>
              <a:rPr lang="es-ES" b="0" i="0" err="1">
                <a:effectLst/>
                <a:latin typeface="Source Sans Pro" panose="020B0503030403020204" pitchFamily="34" charset="0"/>
              </a:rPr>
              <a:t>ridiculus</a:t>
            </a:r>
            <a:r>
              <a:rPr lang="es-ES" b="0" i="0">
                <a:effectLst/>
                <a:latin typeface="Source Sans Pro" panose="020B0503030403020204" pitchFamily="34" charset="0"/>
              </a:rPr>
              <a:t> </a:t>
            </a:r>
            <a:r>
              <a:rPr lang="es-ES" b="0" i="0" err="1">
                <a:effectLst/>
                <a:latin typeface="Source Sans Pro" panose="020B0503030403020204" pitchFamily="34" charset="0"/>
              </a:rPr>
              <a:t>dictumst</a:t>
            </a:r>
            <a:r>
              <a:rPr lang="es-ES" b="0" i="0">
                <a:effectLst/>
                <a:latin typeface="Source Sans Pro" panose="020B0503030403020204" pitchFamily="34" charset="0"/>
              </a:rPr>
              <a:t> </a:t>
            </a:r>
            <a:r>
              <a:rPr lang="es-ES" b="0" i="0" err="1">
                <a:effectLst/>
                <a:latin typeface="Source Sans Pro" panose="020B0503030403020204" pitchFamily="34" charset="0"/>
              </a:rPr>
              <a:t>sem</a:t>
            </a:r>
            <a:r>
              <a:rPr lang="es-ES" b="0" i="0">
                <a:effectLst/>
                <a:latin typeface="Source Sans Pro" panose="020B0503030403020204" pitchFamily="34" charset="0"/>
              </a:rPr>
              <a:t> </a:t>
            </a:r>
            <a:r>
              <a:rPr lang="es-ES" b="0" i="0" err="1">
                <a:effectLst/>
                <a:latin typeface="Source Sans Pro" panose="020B0503030403020204" pitchFamily="34" charset="0"/>
              </a:rPr>
              <a:t>feugiat</a:t>
            </a:r>
            <a:r>
              <a:rPr lang="es-ES" b="0" i="0">
                <a:effectLst/>
                <a:latin typeface="Source Sans Pro" panose="020B0503030403020204" pitchFamily="34" charset="0"/>
              </a:rPr>
              <a:t> quisque, </a:t>
            </a:r>
            <a:r>
              <a:rPr lang="es-ES" b="0" i="0" err="1">
                <a:effectLst/>
                <a:latin typeface="Source Sans Pro" panose="020B0503030403020204" pitchFamily="34" charset="0"/>
              </a:rPr>
              <a:t>massa</a:t>
            </a:r>
            <a:r>
              <a:rPr lang="es-ES" b="0" i="0">
                <a:effectLst/>
                <a:latin typeface="Source Sans Pro" panose="020B0503030403020204" pitchFamily="34" charset="0"/>
              </a:rPr>
              <a:t> </a:t>
            </a:r>
            <a:r>
              <a:rPr lang="es-ES" b="0" i="0" err="1">
                <a:effectLst/>
                <a:latin typeface="Source Sans Pro" panose="020B0503030403020204" pitchFamily="34" charset="0"/>
              </a:rPr>
              <a:t>habitasse</a:t>
            </a:r>
            <a:r>
              <a:rPr lang="es-ES" b="0" i="0">
                <a:effectLst/>
                <a:latin typeface="Source Sans Pro" panose="020B0503030403020204" pitchFamily="34" charset="0"/>
              </a:rPr>
              <a:t> </a:t>
            </a:r>
            <a:r>
              <a:rPr lang="es-ES" b="0" i="0" err="1">
                <a:effectLst/>
                <a:latin typeface="Source Sans Pro" panose="020B0503030403020204" pitchFamily="34" charset="0"/>
              </a:rPr>
              <a:t>hendrerit</a:t>
            </a:r>
            <a:r>
              <a:rPr lang="es-ES" b="0" i="0">
                <a:effectLst/>
                <a:latin typeface="Source Sans Pro" panose="020B0503030403020204" pitchFamily="34" charset="0"/>
              </a:rPr>
              <a:t> </a:t>
            </a:r>
            <a:r>
              <a:rPr lang="es-ES" b="0" i="0" err="1">
                <a:effectLst/>
                <a:latin typeface="Source Sans Pro" panose="020B0503030403020204" pitchFamily="34" charset="0"/>
              </a:rPr>
              <a:t>nulla</a:t>
            </a:r>
            <a:r>
              <a:rPr lang="es-ES" b="0" i="0">
                <a:effectLst/>
                <a:latin typeface="Source Sans Pro" panose="020B0503030403020204" pitchFamily="34" charset="0"/>
              </a:rPr>
              <a:t> </a:t>
            </a:r>
            <a:r>
              <a:rPr lang="es-ES" b="0" i="0" err="1">
                <a:effectLst/>
                <a:latin typeface="Source Sans Pro" panose="020B0503030403020204" pitchFamily="34" charset="0"/>
              </a:rPr>
              <a:t>laoreet</a:t>
            </a:r>
            <a:endParaRPr kumimoji="0" lang="es-ES" sz="1498" b="0" i="0" u="none" strike="noStrike" kern="1200" cap="none" spc="0" normalizeH="0" baseline="0" noProof="0">
              <a:ln>
                <a:noFill/>
              </a:ln>
              <a:solidFill>
                <a:schemeClr val="tx1"/>
              </a:solidFill>
              <a:effectLst/>
              <a:uLnTx/>
              <a:uFillTx/>
              <a:latin typeface="Segoe UI" pitchFamily="34" charset="0"/>
              <a:ea typeface="Segoe UI" pitchFamily="34" charset="0"/>
              <a:cs typeface="Segoe UI" pitchFamily="34" charset="0"/>
            </a:endParaRPr>
          </a:p>
        </p:txBody>
      </p:sp>
      <p:sp>
        <p:nvSpPr>
          <p:cNvPr id="15" name="CuadroTexto 14"/>
          <p:cNvSpPr txBox="1"/>
          <p:nvPr/>
        </p:nvSpPr>
        <p:spPr>
          <a:xfrm>
            <a:off x="556622" y="1923327"/>
            <a:ext cx="5419190" cy="1042465"/>
          </a:xfrm>
          <a:prstGeom prst="rect">
            <a:avLst/>
          </a:prstGeom>
          <a:noFill/>
        </p:spPr>
        <p:txBody>
          <a:bodyPr wrap="square" rtlCol="0">
            <a:spAutoFit/>
          </a:bodyPr>
          <a:lstStyle/>
          <a:p>
            <a:r>
              <a:rPr lang="es-ES" sz="3087">
                <a:solidFill>
                  <a:prstClr val="black"/>
                </a:solidFill>
                <a:latin typeface="Segoe UI Light" panose="020B0502040204020203" pitchFamily="34" charset="0"/>
                <a:cs typeface="Segoe UI Light" panose="020B0502040204020203" pitchFamily="34" charset="0"/>
              </a:rPr>
              <a:t>Una consultora tecnológica </a:t>
            </a:r>
          </a:p>
          <a:p>
            <a:r>
              <a:rPr lang="es-ES" sz="3087">
                <a:solidFill>
                  <a:prstClr val="black"/>
                </a:solidFill>
                <a:latin typeface="Segoe UI Light" panose="020B0502040204020203" pitchFamily="34" charset="0"/>
                <a:cs typeface="Segoe UI Light" panose="020B0502040204020203" pitchFamily="34" charset="0"/>
              </a:rPr>
              <a:t>que piensa en </a:t>
            </a:r>
            <a:r>
              <a:rPr lang="es-ES" sz="3087">
                <a:solidFill>
                  <a:srgbClr val="377631"/>
                </a:solidFill>
                <a:latin typeface="Segoe UI" panose="020B0502040204020203" pitchFamily="34" charset="0"/>
                <a:cs typeface="Segoe UI" panose="020B0502040204020203" pitchFamily="34" charset="0"/>
              </a:rPr>
              <a:t>c</a:t>
            </a:r>
            <a:r>
              <a:rPr lang="es-ES" sz="3087">
                <a:solidFill>
                  <a:srgbClr val="4AAC33"/>
                </a:solidFill>
                <a:latin typeface="Segoe UI" panose="020B0502040204020203" pitchFamily="34" charset="0"/>
                <a:cs typeface="Segoe UI" panose="020B0502040204020203" pitchFamily="34" charset="0"/>
              </a:rPr>
              <a:t>o</a:t>
            </a:r>
            <a:r>
              <a:rPr lang="es-ES" sz="3087">
                <a:solidFill>
                  <a:srgbClr val="0EA5DF"/>
                </a:solidFill>
                <a:latin typeface="Segoe UI" panose="020B0502040204020203" pitchFamily="34" charset="0"/>
                <a:cs typeface="Segoe UI" panose="020B0502040204020203" pitchFamily="34" charset="0"/>
              </a:rPr>
              <a:t>l</a:t>
            </a:r>
            <a:r>
              <a:rPr lang="es-ES" sz="3087">
                <a:solidFill>
                  <a:srgbClr val="444797"/>
                </a:solidFill>
                <a:latin typeface="Segoe UI" panose="020B0502040204020203" pitchFamily="34" charset="0"/>
                <a:cs typeface="Segoe UI" panose="020B0502040204020203" pitchFamily="34" charset="0"/>
              </a:rPr>
              <a:t>o</a:t>
            </a:r>
            <a:r>
              <a:rPr lang="es-ES" sz="3087">
                <a:solidFill>
                  <a:srgbClr val="6A398E"/>
                </a:solidFill>
                <a:latin typeface="Segoe UI" panose="020B0502040204020203" pitchFamily="34" charset="0"/>
                <a:cs typeface="Segoe UI" panose="020B0502040204020203" pitchFamily="34" charset="0"/>
              </a:rPr>
              <a:t>r</a:t>
            </a:r>
            <a:r>
              <a:rPr lang="es-ES" sz="3087">
                <a:solidFill>
                  <a:srgbClr val="9F3E8F"/>
                </a:solidFill>
                <a:latin typeface="Segoe UI" panose="020B0502040204020203" pitchFamily="34" charset="0"/>
                <a:cs typeface="Segoe UI" panose="020B0502040204020203" pitchFamily="34" charset="0"/>
              </a:rPr>
              <a:t>e</a:t>
            </a:r>
            <a:r>
              <a:rPr lang="es-ES" sz="3087">
                <a:solidFill>
                  <a:srgbClr val="C01B37"/>
                </a:solidFill>
                <a:latin typeface="Segoe UI" panose="020B0502040204020203" pitchFamily="34" charset="0"/>
                <a:cs typeface="Segoe UI" panose="020B0502040204020203" pitchFamily="34" charset="0"/>
              </a:rPr>
              <a:t>s</a:t>
            </a:r>
            <a:r>
              <a:rPr lang="es-ES" sz="3087">
                <a:solidFill>
                  <a:prstClr val="black"/>
                </a:solidFill>
                <a:latin typeface="Segoe UI" panose="020B0502040204020203" pitchFamily="34" charset="0"/>
                <a:cs typeface="Segoe UI" panose="020B0502040204020203" pitchFamily="34" charset="0"/>
              </a:rPr>
              <a:t> </a:t>
            </a:r>
          </a:p>
        </p:txBody>
      </p:sp>
      <p:sp>
        <p:nvSpPr>
          <p:cNvPr id="16" name="CuadroTexto 15"/>
          <p:cNvSpPr txBox="1"/>
          <p:nvPr/>
        </p:nvSpPr>
        <p:spPr>
          <a:xfrm>
            <a:off x="556622" y="3022151"/>
            <a:ext cx="5419190" cy="363818"/>
          </a:xfrm>
          <a:prstGeom prst="rect">
            <a:avLst/>
          </a:prstGeom>
          <a:noFill/>
        </p:spPr>
        <p:txBody>
          <a:bodyPr wrap="square" rtlCol="0">
            <a:spAutoFit/>
          </a:bodyPr>
          <a:lstStyle/>
          <a:p>
            <a:r>
              <a:rPr lang="es-ES" sz="1764" i="1">
                <a:solidFill>
                  <a:prstClr val="black"/>
                </a:solidFill>
                <a:latin typeface="Segoe UI Light" panose="020B0502040204020203" pitchFamily="34" charset="0"/>
                <a:cs typeface="Segoe UI Light" panose="020B0502040204020203" pitchFamily="34" charset="0"/>
              </a:rPr>
              <a:t>Para organizaciones vivas</a:t>
            </a:r>
          </a:p>
        </p:txBody>
      </p:sp>
      <p:sp>
        <p:nvSpPr>
          <p:cNvPr id="5" name="1 Título"/>
          <p:cNvSpPr>
            <a:spLocks noGrp="1"/>
          </p:cNvSpPr>
          <p:nvPr userDrawn="1">
            <p:ph type="ctrTitle" hasCustomPrompt="1"/>
          </p:nvPr>
        </p:nvSpPr>
        <p:spPr>
          <a:xfrm>
            <a:off x="556621" y="6082436"/>
            <a:ext cx="12329708" cy="576064"/>
          </a:xfrm>
        </p:spPr>
        <p:txBody>
          <a:bodyPr>
            <a:noAutofit/>
          </a:bodyPr>
          <a:lstStyle>
            <a:lvl1pPr>
              <a:defRPr sz="3308" baseline="0">
                <a:solidFill>
                  <a:srgbClr val="0EA5DF"/>
                </a:solidFill>
                <a:latin typeface="Segoe UI Light" panose="020B0502040204020203" pitchFamily="34" charset="0"/>
                <a:cs typeface="Segoe UI Light" panose="020B0502040204020203" pitchFamily="34" charset="0"/>
              </a:defRPr>
            </a:lvl1pPr>
          </a:lstStyle>
          <a:p>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endParaRPr lang="es-ES"/>
          </a:p>
        </p:txBody>
      </p:sp>
      <p:sp>
        <p:nvSpPr>
          <p:cNvPr id="10" name="Rectángulo 9">
            <a:extLst>
              <a:ext uri="{FF2B5EF4-FFF2-40B4-BE49-F238E27FC236}">
                <a16:creationId xmlns:a16="http://schemas.microsoft.com/office/drawing/2014/main" id="{562E4611-8B4A-47AF-A1B1-404F6327756B}"/>
              </a:ext>
            </a:extLst>
          </p:cNvPr>
          <p:cNvSpPr/>
          <p:nvPr userDrawn="1"/>
        </p:nvSpPr>
        <p:spPr>
          <a:xfrm>
            <a:off x="11906052" y="7020991"/>
            <a:ext cx="1224137"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3" name="Gráfico 2">
            <a:extLst>
              <a:ext uri="{FF2B5EF4-FFF2-40B4-BE49-F238E27FC236}">
                <a16:creationId xmlns:a16="http://schemas.microsoft.com/office/drawing/2014/main" id="{4FBD6566-F48C-4611-9B51-EC0CD80DEB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8342" y="502848"/>
            <a:ext cx="3635492" cy="1082412"/>
          </a:xfrm>
          <a:prstGeom prst="rect">
            <a:avLst/>
          </a:prstGeom>
        </p:spPr>
      </p:pic>
      <p:pic>
        <p:nvPicPr>
          <p:cNvPr id="11" name="Imagen 10">
            <a:extLst>
              <a:ext uri="{FF2B5EF4-FFF2-40B4-BE49-F238E27FC236}">
                <a16:creationId xmlns:a16="http://schemas.microsoft.com/office/drawing/2014/main" id="{3E2D51E1-D43C-460D-BAE9-48BC90575D9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0335" y="3419272"/>
            <a:ext cx="2956454" cy="2663164"/>
          </a:xfrm>
          <a:prstGeom prst="rect">
            <a:avLst/>
          </a:prstGeom>
        </p:spPr>
      </p:pic>
      <p:pic>
        <p:nvPicPr>
          <p:cNvPr id="6" name="Imagen 5" descr="Una caricatura de una persona&#10;&#10;Descripción generada automáticamente con confianza baja">
            <a:extLst>
              <a:ext uri="{FF2B5EF4-FFF2-40B4-BE49-F238E27FC236}">
                <a16:creationId xmlns:a16="http://schemas.microsoft.com/office/drawing/2014/main" id="{092F594D-582D-A744-8F32-661B11E839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077639" y="522728"/>
            <a:ext cx="7611506" cy="5237047"/>
          </a:xfrm>
          <a:prstGeom prst="rect">
            <a:avLst/>
          </a:prstGeom>
        </p:spPr>
      </p:pic>
    </p:spTree>
    <p:extLst>
      <p:ext uri="{BB962C8B-B14F-4D97-AF65-F5344CB8AC3E}">
        <p14:creationId xmlns:p14="http://schemas.microsoft.com/office/powerpoint/2010/main" val="29709908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5_Diapositiva de título">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5F97EF79-4DA5-4C79-A7AB-7A4C907890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48410" y="0"/>
            <a:ext cx="9294540" cy="6698330"/>
          </a:xfrm>
          <a:prstGeom prst="rect">
            <a:avLst/>
          </a:prstGeom>
        </p:spPr>
      </p:pic>
      <p:sp>
        <p:nvSpPr>
          <p:cNvPr id="8" name="2 Subtítulo"/>
          <p:cNvSpPr>
            <a:spLocks noGrp="1"/>
          </p:cNvSpPr>
          <p:nvPr userDrawn="1">
            <p:ph type="subTitle" idx="1" hasCustomPrompt="1"/>
          </p:nvPr>
        </p:nvSpPr>
        <p:spPr>
          <a:xfrm>
            <a:off x="556621" y="6698331"/>
            <a:ext cx="12329708" cy="432048"/>
          </a:xfrm>
        </p:spPr>
        <p:txBody>
          <a:bodyPr anchor="ctr">
            <a:normAutofit/>
          </a:bodyPr>
          <a:lstStyle>
            <a:lvl1pPr marL="0" marR="0" indent="0" algn="l" defTabSz="995405" rtl="0" eaLnBrk="1" fontAlgn="auto" latinLnBrk="0" hangingPunct="1">
              <a:lnSpc>
                <a:spcPct val="100000"/>
              </a:lnSpc>
              <a:spcBef>
                <a:spcPct val="0"/>
              </a:spcBef>
              <a:spcAft>
                <a:spcPts val="0"/>
              </a:spcAft>
              <a:buClrTx/>
              <a:buSzTx/>
              <a:buFontTx/>
              <a:buNone/>
              <a:tabLst/>
              <a:defRPr sz="1544">
                <a:solidFill>
                  <a:schemeClr val="tx1">
                    <a:lumMod val="75000"/>
                    <a:lumOff val="25000"/>
                  </a:schemeClr>
                </a:solidFill>
              </a:defRPr>
            </a:lvl1pPr>
            <a:lvl2pPr marL="497703" indent="0" algn="ctr">
              <a:buNone/>
              <a:defRPr>
                <a:solidFill>
                  <a:schemeClr val="tx1">
                    <a:tint val="75000"/>
                  </a:schemeClr>
                </a:solidFill>
              </a:defRPr>
            </a:lvl2pPr>
            <a:lvl3pPr marL="995405" indent="0" algn="ctr">
              <a:buNone/>
              <a:defRPr>
                <a:solidFill>
                  <a:schemeClr val="tx1">
                    <a:tint val="75000"/>
                  </a:schemeClr>
                </a:solidFill>
              </a:defRPr>
            </a:lvl3pPr>
            <a:lvl4pPr marL="1493109" indent="0" algn="ctr">
              <a:buNone/>
              <a:defRPr>
                <a:solidFill>
                  <a:schemeClr val="tx1">
                    <a:tint val="75000"/>
                  </a:schemeClr>
                </a:solidFill>
              </a:defRPr>
            </a:lvl4pPr>
            <a:lvl5pPr marL="1990812" indent="0" algn="ctr">
              <a:buNone/>
              <a:defRPr>
                <a:solidFill>
                  <a:schemeClr val="tx1">
                    <a:tint val="75000"/>
                  </a:schemeClr>
                </a:solidFill>
              </a:defRPr>
            </a:lvl5pPr>
            <a:lvl6pPr marL="2488513" indent="0" algn="ctr">
              <a:buNone/>
              <a:defRPr>
                <a:solidFill>
                  <a:schemeClr val="tx1">
                    <a:tint val="75000"/>
                  </a:schemeClr>
                </a:solidFill>
              </a:defRPr>
            </a:lvl6pPr>
            <a:lvl7pPr marL="2986217" indent="0" algn="ctr">
              <a:buNone/>
              <a:defRPr>
                <a:solidFill>
                  <a:schemeClr val="tx1">
                    <a:tint val="75000"/>
                  </a:schemeClr>
                </a:solidFill>
              </a:defRPr>
            </a:lvl7pPr>
            <a:lvl8pPr marL="3483921" indent="0" algn="ctr">
              <a:buNone/>
              <a:defRPr>
                <a:solidFill>
                  <a:schemeClr val="tx1">
                    <a:tint val="75000"/>
                  </a:schemeClr>
                </a:solidFill>
              </a:defRPr>
            </a:lvl8pPr>
            <a:lvl9pPr marL="3981625" indent="0" algn="ctr">
              <a:buNone/>
              <a:defRPr>
                <a:solidFill>
                  <a:schemeClr val="tx1">
                    <a:tint val="75000"/>
                  </a:schemeClr>
                </a:solidFill>
              </a:defRPr>
            </a:lvl9pPr>
          </a:lstStyle>
          <a:p>
            <a:pPr marL="0" marR="0" lvl="0" indent="0" algn="l" defTabSz="995405" rtl="0" eaLnBrk="1" fontAlgn="auto" latinLnBrk="0" hangingPunct="1">
              <a:lnSpc>
                <a:spcPct val="100000"/>
              </a:lnSpc>
              <a:spcBef>
                <a:spcPct val="0"/>
              </a:spcBef>
              <a:spcAft>
                <a:spcPts val="0"/>
              </a:spcAft>
              <a:buClrTx/>
              <a:buSzTx/>
              <a:buFontTx/>
              <a:buNone/>
              <a:tabLst/>
              <a:defRPr/>
            </a:pPr>
            <a:r>
              <a:rPr lang="es-ES" b="0" i="0" err="1">
                <a:effectLst/>
                <a:latin typeface="Source Sans Pro" panose="020B0503030403020204" pitchFamily="34" charset="0"/>
              </a:rPr>
              <a:t>Vulputate</a:t>
            </a:r>
            <a:r>
              <a:rPr lang="es-ES" b="0" i="0">
                <a:effectLst/>
                <a:latin typeface="Source Sans Pro" panose="020B0503030403020204" pitchFamily="34" charset="0"/>
              </a:rPr>
              <a:t> </a:t>
            </a:r>
            <a:r>
              <a:rPr lang="es-ES" b="0" i="0" err="1">
                <a:effectLst/>
                <a:latin typeface="Source Sans Pro" panose="020B0503030403020204" pitchFamily="34" charset="0"/>
              </a:rPr>
              <a:t>felis</a:t>
            </a:r>
            <a:r>
              <a:rPr lang="es-ES" b="0" i="0">
                <a:effectLst/>
                <a:latin typeface="Source Sans Pro" panose="020B0503030403020204" pitchFamily="34" charset="0"/>
              </a:rPr>
              <a:t>, </a:t>
            </a:r>
            <a:r>
              <a:rPr lang="es-ES" b="0" i="0" err="1">
                <a:effectLst/>
                <a:latin typeface="Source Sans Pro" panose="020B0503030403020204" pitchFamily="34" charset="0"/>
              </a:rPr>
              <a:t>lectus</a:t>
            </a:r>
            <a:r>
              <a:rPr lang="es-ES" b="0" i="0">
                <a:effectLst/>
                <a:latin typeface="Source Sans Pro" panose="020B0503030403020204" pitchFamily="34" charset="0"/>
              </a:rPr>
              <a:t> </a:t>
            </a:r>
            <a:r>
              <a:rPr lang="es-ES" b="0" i="0" err="1">
                <a:effectLst/>
                <a:latin typeface="Source Sans Pro" panose="020B0503030403020204" pitchFamily="34" charset="0"/>
              </a:rPr>
              <a:t>quam</a:t>
            </a:r>
            <a:r>
              <a:rPr lang="es-ES" b="0" i="0">
                <a:effectLst/>
                <a:latin typeface="Source Sans Pro" panose="020B0503030403020204" pitchFamily="34" charset="0"/>
              </a:rPr>
              <a:t> ornare </a:t>
            </a:r>
            <a:r>
              <a:rPr lang="es-ES" b="0" i="0" err="1">
                <a:effectLst/>
                <a:latin typeface="Source Sans Pro" panose="020B0503030403020204" pitchFamily="34" charset="0"/>
              </a:rPr>
              <a:t>ridiculus</a:t>
            </a:r>
            <a:r>
              <a:rPr lang="es-ES" b="0" i="0">
                <a:effectLst/>
                <a:latin typeface="Source Sans Pro" panose="020B0503030403020204" pitchFamily="34" charset="0"/>
              </a:rPr>
              <a:t> </a:t>
            </a:r>
            <a:r>
              <a:rPr lang="es-ES" b="0" i="0" err="1">
                <a:effectLst/>
                <a:latin typeface="Source Sans Pro" panose="020B0503030403020204" pitchFamily="34" charset="0"/>
              </a:rPr>
              <a:t>dictumst</a:t>
            </a:r>
            <a:r>
              <a:rPr lang="es-ES" b="0" i="0">
                <a:effectLst/>
                <a:latin typeface="Source Sans Pro" panose="020B0503030403020204" pitchFamily="34" charset="0"/>
              </a:rPr>
              <a:t> </a:t>
            </a:r>
            <a:r>
              <a:rPr lang="es-ES" b="0" i="0" err="1">
                <a:effectLst/>
                <a:latin typeface="Source Sans Pro" panose="020B0503030403020204" pitchFamily="34" charset="0"/>
              </a:rPr>
              <a:t>sem</a:t>
            </a:r>
            <a:r>
              <a:rPr lang="es-ES" b="0" i="0">
                <a:effectLst/>
                <a:latin typeface="Source Sans Pro" panose="020B0503030403020204" pitchFamily="34" charset="0"/>
              </a:rPr>
              <a:t> </a:t>
            </a:r>
            <a:r>
              <a:rPr lang="es-ES" b="0" i="0" err="1">
                <a:effectLst/>
                <a:latin typeface="Source Sans Pro" panose="020B0503030403020204" pitchFamily="34" charset="0"/>
              </a:rPr>
              <a:t>feugiat</a:t>
            </a:r>
            <a:r>
              <a:rPr lang="es-ES" b="0" i="0">
                <a:effectLst/>
                <a:latin typeface="Source Sans Pro" panose="020B0503030403020204" pitchFamily="34" charset="0"/>
              </a:rPr>
              <a:t> quisque, </a:t>
            </a:r>
            <a:r>
              <a:rPr lang="es-ES" b="0" i="0" err="1">
                <a:effectLst/>
                <a:latin typeface="Source Sans Pro" panose="020B0503030403020204" pitchFamily="34" charset="0"/>
              </a:rPr>
              <a:t>massa</a:t>
            </a:r>
            <a:r>
              <a:rPr lang="es-ES" b="0" i="0">
                <a:effectLst/>
                <a:latin typeface="Source Sans Pro" panose="020B0503030403020204" pitchFamily="34" charset="0"/>
              </a:rPr>
              <a:t> </a:t>
            </a:r>
            <a:r>
              <a:rPr lang="es-ES" b="0" i="0" err="1">
                <a:effectLst/>
                <a:latin typeface="Source Sans Pro" panose="020B0503030403020204" pitchFamily="34" charset="0"/>
              </a:rPr>
              <a:t>habitasse</a:t>
            </a:r>
            <a:r>
              <a:rPr lang="es-ES" b="0" i="0">
                <a:effectLst/>
                <a:latin typeface="Source Sans Pro" panose="020B0503030403020204" pitchFamily="34" charset="0"/>
              </a:rPr>
              <a:t> </a:t>
            </a:r>
            <a:r>
              <a:rPr lang="es-ES" b="0" i="0" err="1">
                <a:effectLst/>
                <a:latin typeface="Source Sans Pro" panose="020B0503030403020204" pitchFamily="34" charset="0"/>
              </a:rPr>
              <a:t>hendrerit</a:t>
            </a:r>
            <a:r>
              <a:rPr lang="es-ES" b="0" i="0">
                <a:effectLst/>
                <a:latin typeface="Source Sans Pro" panose="020B0503030403020204" pitchFamily="34" charset="0"/>
              </a:rPr>
              <a:t> </a:t>
            </a:r>
            <a:r>
              <a:rPr lang="es-ES" b="0" i="0" err="1">
                <a:effectLst/>
                <a:latin typeface="Source Sans Pro" panose="020B0503030403020204" pitchFamily="34" charset="0"/>
              </a:rPr>
              <a:t>nulla</a:t>
            </a:r>
            <a:r>
              <a:rPr lang="es-ES" b="0" i="0">
                <a:effectLst/>
                <a:latin typeface="Source Sans Pro" panose="020B0503030403020204" pitchFamily="34" charset="0"/>
              </a:rPr>
              <a:t> </a:t>
            </a:r>
            <a:r>
              <a:rPr lang="es-ES" b="0" i="0" err="1">
                <a:effectLst/>
                <a:latin typeface="Source Sans Pro" panose="020B0503030403020204" pitchFamily="34" charset="0"/>
              </a:rPr>
              <a:t>laoreet</a:t>
            </a:r>
            <a:endParaRPr kumimoji="0" lang="es-ES" sz="1498" b="0" i="0" u="none" strike="noStrike" kern="1200" cap="none" spc="0" normalizeH="0" baseline="0" noProof="0">
              <a:ln>
                <a:noFill/>
              </a:ln>
              <a:solidFill>
                <a:schemeClr val="tx1"/>
              </a:solidFill>
              <a:effectLst/>
              <a:uLnTx/>
              <a:uFillTx/>
              <a:latin typeface="Segoe UI" pitchFamily="34" charset="0"/>
              <a:ea typeface="Segoe UI" pitchFamily="34" charset="0"/>
              <a:cs typeface="Segoe UI" pitchFamily="34" charset="0"/>
            </a:endParaRPr>
          </a:p>
        </p:txBody>
      </p:sp>
      <p:sp>
        <p:nvSpPr>
          <p:cNvPr id="15" name="CuadroTexto 14"/>
          <p:cNvSpPr txBox="1"/>
          <p:nvPr/>
        </p:nvSpPr>
        <p:spPr>
          <a:xfrm>
            <a:off x="556622" y="1923327"/>
            <a:ext cx="5419190" cy="1042465"/>
          </a:xfrm>
          <a:prstGeom prst="rect">
            <a:avLst/>
          </a:prstGeom>
          <a:noFill/>
        </p:spPr>
        <p:txBody>
          <a:bodyPr wrap="square" rtlCol="0">
            <a:spAutoFit/>
          </a:bodyPr>
          <a:lstStyle/>
          <a:p>
            <a:r>
              <a:rPr lang="es-ES" sz="3087">
                <a:solidFill>
                  <a:prstClr val="black"/>
                </a:solidFill>
                <a:latin typeface="Segoe UI Light" panose="020B0502040204020203" pitchFamily="34" charset="0"/>
                <a:cs typeface="Segoe UI Light" panose="020B0502040204020203" pitchFamily="34" charset="0"/>
              </a:rPr>
              <a:t>Una consultora tecnológica </a:t>
            </a:r>
          </a:p>
          <a:p>
            <a:r>
              <a:rPr lang="es-ES" sz="3087">
                <a:solidFill>
                  <a:prstClr val="black"/>
                </a:solidFill>
                <a:latin typeface="Segoe UI Light" panose="020B0502040204020203" pitchFamily="34" charset="0"/>
                <a:cs typeface="Segoe UI Light" panose="020B0502040204020203" pitchFamily="34" charset="0"/>
              </a:rPr>
              <a:t>que piensa en </a:t>
            </a:r>
            <a:r>
              <a:rPr lang="es-ES" sz="3087">
                <a:solidFill>
                  <a:srgbClr val="377631"/>
                </a:solidFill>
                <a:latin typeface="Segoe UI" panose="020B0502040204020203" pitchFamily="34" charset="0"/>
                <a:cs typeface="Segoe UI" panose="020B0502040204020203" pitchFamily="34" charset="0"/>
              </a:rPr>
              <a:t>c</a:t>
            </a:r>
            <a:r>
              <a:rPr lang="es-ES" sz="3087">
                <a:solidFill>
                  <a:srgbClr val="4AAC33"/>
                </a:solidFill>
                <a:latin typeface="Segoe UI" panose="020B0502040204020203" pitchFamily="34" charset="0"/>
                <a:cs typeface="Segoe UI" panose="020B0502040204020203" pitchFamily="34" charset="0"/>
              </a:rPr>
              <a:t>o</a:t>
            </a:r>
            <a:r>
              <a:rPr lang="es-ES" sz="3087">
                <a:solidFill>
                  <a:srgbClr val="0EA5DF"/>
                </a:solidFill>
                <a:latin typeface="Segoe UI" panose="020B0502040204020203" pitchFamily="34" charset="0"/>
                <a:cs typeface="Segoe UI" panose="020B0502040204020203" pitchFamily="34" charset="0"/>
              </a:rPr>
              <a:t>l</a:t>
            </a:r>
            <a:r>
              <a:rPr lang="es-ES" sz="3087">
                <a:solidFill>
                  <a:srgbClr val="444797"/>
                </a:solidFill>
                <a:latin typeface="Segoe UI" panose="020B0502040204020203" pitchFamily="34" charset="0"/>
                <a:cs typeface="Segoe UI" panose="020B0502040204020203" pitchFamily="34" charset="0"/>
              </a:rPr>
              <a:t>o</a:t>
            </a:r>
            <a:r>
              <a:rPr lang="es-ES" sz="3087">
                <a:solidFill>
                  <a:srgbClr val="6A398E"/>
                </a:solidFill>
                <a:latin typeface="Segoe UI" panose="020B0502040204020203" pitchFamily="34" charset="0"/>
                <a:cs typeface="Segoe UI" panose="020B0502040204020203" pitchFamily="34" charset="0"/>
              </a:rPr>
              <a:t>r</a:t>
            </a:r>
            <a:r>
              <a:rPr lang="es-ES" sz="3087">
                <a:solidFill>
                  <a:srgbClr val="9F3E8F"/>
                </a:solidFill>
                <a:latin typeface="Segoe UI" panose="020B0502040204020203" pitchFamily="34" charset="0"/>
                <a:cs typeface="Segoe UI" panose="020B0502040204020203" pitchFamily="34" charset="0"/>
              </a:rPr>
              <a:t>e</a:t>
            </a:r>
            <a:r>
              <a:rPr lang="es-ES" sz="3087">
                <a:solidFill>
                  <a:srgbClr val="C01B37"/>
                </a:solidFill>
                <a:latin typeface="Segoe UI" panose="020B0502040204020203" pitchFamily="34" charset="0"/>
                <a:cs typeface="Segoe UI" panose="020B0502040204020203" pitchFamily="34" charset="0"/>
              </a:rPr>
              <a:t>s</a:t>
            </a:r>
            <a:r>
              <a:rPr lang="es-ES" sz="3087">
                <a:solidFill>
                  <a:prstClr val="black"/>
                </a:solidFill>
                <a:latin typeface="Segoe UI" panose="020B0502040204020203" pitchFamily="34" charset="0"/>
                <a:cs typeface="Segoe UI" panose="020B0502040204020203" pitchFamily="34" charset="0"/>
              </a:rPr>
              <a:t> </a:t>
            </a:r>
          </a:p>
        </p:txBody>
      </p:sp>
      <p:sp>
        <p:nvSpPr>
          <p:cNvPr id="16" name="CuadroTexto 15"/>
          <p:cNvSpPr txBox="1"/>
          <p:nvPr/>
        </p:nvSpPr>
        <p:spPr>
          <a:xfrm>
            <a:off x="556622" y="3022151"/>
            <a:ext cx="5419190" cy="363818"/>
          </a:xfrm>
          <a:prstGeom prst="rect">
            <a:avLst/>
          </a:prstGeom>
          <a:noFill/>
        </p:spPr>
        <p:txBody>
          <a:bodyPr wrap="square" rtlCol="0">
            <a:spAutoFit/>
          </a:bodyPr>
          <a:lstStyle/>
          <a:p>
            <a:r>
              <a:rPr lang="es-ES" sz="1764" i="1">
                <a:solidFill>
                  <a:prstClr val="black"/>
                </a:solidFill>
                <a:latin typeface="Segoe UI Light" panose="020B0502040204020203" pitchFamily="34" charset="0"/>
                <a:cs typeface="Segoe UI Light" panose="020B0502040204020203" pitchFamily="34" charset="0"/>
              </a:rPr>
              <a:t>Para organizaciones vivas</a:t>
            </a:r>
          </a:p>
        </p:txBody>
      </p:sp>
      <p:sp>
        <p:nvSpPr>
          <p:cNvPr id="5" name="1 Título"/>
          <p:cNvSpPr>
            <a:spLocks noGrp="1"/>
          </p:cNvSpPr>
          <p:nvPr userDrawn="1">
            <p:ph type="ctrTitle" hasCustomPrompt="1"/>
          </p:nvPr>
        </p:nvSpPr>
        <p:spPr>
          <a:xfrm>
            <a:off x="556621" y="6082436"/>
            <a:ext cx="12329708" cy="576064"/>
          </a:xfrm>
        </p:spPr>
        <p:txBody>
          <a:bodyPr>
            <a:noAutofit/>
          </a:bodyPr>
          <a:lstStyle>
            <a:lvl1pPr>
              <a:defRPr sz="3308" baseline="0">
                <a:solidFill>
                  <a:srgbClr val="0EA5DF"/>
                </a:solidFill>
                <a:latin typeface="Segoe UI Light" panose="020B0502040204020203" pitchFamily="34" charset="0"/>
                <a:cs typeface="Segoe UI Light" panose="020B0502040204020203" pitchFamily="34" charset="0"/>
              </a:defRPr>
            </a:lvl1pPr>
          </a:lstStyle>
          <a:p>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endParaRPr lang="es-ES"/>
          </a:p>
        </p:txBody>
      </p:sp>
      <p:sp>
        <p:nvSpPr>
          <p:cNvPr id="10" name="Rectángulo 9">
            <a:extLst>
              <a:ext uri="{FF2B5EF4-FFF2-40B4-BE49-F238E27FC236}">
                <a16:creationId xmlns:a16="http://schemas.microsoft.com/office/drawing/2014/main" id="{562E4611-8B4A-47AF-A1B1-404F6327756B}"/>
              </a:ext>
            </a:extLst>
          </p:cNvPr>
          <p:cNvSpPr/>
          <p:nvPr userDrawn="1"/>
        </p:nvSpPr>
        <p:spPr>
          <a:xfrm>
            <a:off x="11906052" y="7020991"/>
            <a:ext cx="1224137"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3" name="Gráfico 2">
            <a:extLst>
              <a:ext uri="{FF2B5EF4-FFF2-40B4-BE49-F238E27FC236}">
                <a16:creationId xmlns:a16="http://schemas.microsoft.com/office/drawing/2014/main" id="{4FBD6566-F48C-4611-9B51-EC0CD80DEB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88342" y="502848"/>
            <a:ext cx="3635492" cy="1082412"/>
          </a:xfrm>
          <a:prstGeom prst="rect">
            <a:avLst/>
          </a:prstGeom>
        </p:spPr>
      </p:pic>
      <p:pic>
        <p:nvPicPr>
          <p:cNvPr id="11" name="Imagen 10">
            <a:extLst>
              <a:ext uri="{FF2B5EF4-FFF2-40B4-BE49-F238E27FC236}">
                <a16:creationId xmlns:a16="http://schemas.microsoft.com/office/drawing/2014/main" id="{3E2D51E1-D43C-460D-BAE9-48BC90575D9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0335" y="3419272"/>
            <a:ext cx="2956454" cy="2663164"/>
          </a:xfrm>
          <a:prstGeom prst="rect">
            <a:avLst/>
          </a:prstGeom>
        </p:spPr>
      </p:pic>
      <p:pic>
        <p:nvPicPr>
          <p:cNvPr id="12" name="Imagen 11" descr="Una caricatura de una persona&#10;&#10;Descripción generada automáticamente con confianza baja">
            <a:extLst>
              <a:ext uri="{FF2B5EF4-FFF2-40B4-BE49-F238E27FC236}">
                <a16:creationId xmlns:a16="http://schemas.microsoft.com/office/drawing/2014/main" id="{51DBDD4F-9A91-6A42-8883-97A7B5741BE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077639" y="522728"/>
            <a:ext cx="7611506" cy="5237047"/>
          </a:xfrm>
          <a:prstGeom prst="rect">
            <a:avLst/>
          </a:prstGeom>
        </p:spPr>
      </p:pic>
    </p:spTree>
    <p:extLst>
      <p:ext uri="{BB962C8B-B14F-4D97-AF65-F5344CB8AC3E}">
        <p14:creationId xmlns:p14="http://schemas.microsoft.com/office/powerpoint/2010/main" val="29709908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ido fondo verde">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5785093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ido fondo verde oscuro">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4AA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3174807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ido fondo amarillo">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662480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enido fondo rojo">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0485289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ido fondo morado claro">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386784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ido fondo morado">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21963496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ido fondo morado">
    <p:spTree>
      <p:nvGrpSpPr>
        <p:cNvPr id="1" name=""/>
        <p:cNvGrpSpPr/>
        <p:nvPr/>
      </p:nvGrpSpPr>
      <p:grpSpPr>
        <a:xfrm>
          <a:off x="0" y="0"/>
          <a:ext cx="0" cy="0"/>
          <a:chOff x="0" y="0"/>
          <a:chExt cx="0" cy="0"/>
        </a:xfrm>
      </p:grpSpPr>
      <p:sp>
        <p:nvSpPr>
          <p:cNvPr id="8" name="6 Rectángulo"/>
          <p:cNvSpPr/>
          <p:nvPr userDrawn="1"/>
        </p:nvSpPr>
        <p:spPr>
          <a:xfrm>
            <a:off x="0" y="1"/>
            <a:ext cx="13442950"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4" name="6 Rectángulo"/>
          <p:cNvSpPr/>
          <p:nvPr/>
        </p:nvSpPr>
        <p:spPr>
          <a:xfrm>
            <a:off x="0" y="1"/>
            <a:ext cx="13442950"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6"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7"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21963496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ido fondo azul">
    <p:spTree>
      <p:nvGrpSpPr>
        <p:cNvPr id="1" name=""/>
        <p:cNvGrpSpPr/>
        <p:nvPr/>
      </p:nvGrpSpPr>
      <p:grpSpPr>
        <a:xfrm>
          <a:off x="0" y="0"/>
          <a:ext cx="0" cy="0"/>
          <a:chOff x="0" y="0"/>
          <a:chExt cx="0" cy="0"/>
        </a:xfrm>
      </p:grpSpPr>
      <p:sp>
        <p:nvSpPr>
          <p:cNvPr id="7" name="6 Rectángulo"/>
          <p:cNvSpPr/>
          <p:nvPr userDrawn="1"/>
        </p:nvSpPr>
        <p:spPr>
          <a:xfrm>
            <a:off x="0" y="1"/>
            <a:ext cx="13442950"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4" name="6 Rectángulo"/>
          <p:cNvSpPr/>
          <p:nvPr/>
        </p:nvSpPr>
        <p:spPr>
          <a:xfrm>
            <a:off x="0" y="1"/>
            <a:ext cx="13442950"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8"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9"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12311046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ción azul-verde">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3053722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cion azul-amarillo">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150948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ción azul-naranja">
    <p:spTree>
      <p:nvGrpSpPr>
        <p:cNvPr id="1" name=""/>
        <p:cNvGrpSpPr/>
        <p:nvPr/>
      </p:nvGrpSpPr>
      <p:grpSpPr>
        <a:xfrm>
          <a:off x="0" y="0"/>
          <a:ext cx="0" cy="0"/>
          <a:chOff x="0" y="0"/>
          <a:chExt cx="0" cy="0"/>
        </a:xfrm>
      </p:grpSpPr>
      <p:sp>
        <p:nvSpPr>
          <p:cNvPr id="11" name="6 Rectángulo"/>
          <p:cNvSpPr/>
          <p:nvPr userDrawn="1"/>
        </p:nvSpPr>
        <p:spPr>
          <a:xfrm>
            <a:off x="0" y="-13759"/>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0588627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ción rojo-verde">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2"/>
            <a:ext cx="6721475" cy="75887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3" y="1"/>
            <a:ext cx="6721476"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latin typeface="Segoe UI Symbol" pitchFamily="34" charset="0"/>
              <a:ea typeface="Segoe UI Symbol" pitchFamily="34" charset="0"/>
            </a:endParaRPr>
          </a:p>
        </p:txBody>
      </p:sp>
      <p:sp>
        <p:nvSpPr>
          <p:cNvPr id="8" name="Triángulo isósceles 7"/>
          <p:cNvSpPr/>
          <p:nvPr/>
        </p:nvSpPr>
        <p:spPr>
          <a:xfrm rot="19765711">
            <a:off x="6365083" y="3564608"/>
            <a:ext cx="501175" cy="432048"/>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p>
        </p:txBody>
      </p:sp>
      <p:sp>
        <p:nvSpPr>
          <p:cNvPr id="2" name="Título 1"/>
          <p:cNvSpPr>
            <a:spLocks noGrp="1"/>
          </p:cNvSpPr>
          <p:nvPr>
            <p:ph type="title"/>
          </p:nvPr>
        </p:nvSpPr>
        <p:spPr>
          <a:xfrm>
            <a:off x="354291" y="180234"/>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Tree>
    <p:extLst>
      <p:ext uri="{BB962C8B-B14F-4D97-AF65-F5344CB8AC3E}">
        <p14:creationId xmlns:p14="http://schemas.microsoft.com/office/powerpoint/2010/main" val="1785042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ción morado-azul">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2144760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ción morado-amarillo">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42892639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ítulo y contenido destacado verde">
    <p:spTree>
      <p:nvGrpSpPr>
        <p:cNvPr id="1" name=""/>
        <p:cNvGrpSpPr/>
        <p:nvPr/>
      </p:nvGrpSpPr>
      <p:grpSpPr>
        <a:xfrm>
          <a:off x="0" y="0"/>
          <a:ext cx="0" cy="0"/>
          <a:chOff x="0" y="0"/>
          <a:chExt cx="0" cy="0"/>
        </a:xfrm>
      </p:grpSpPr>
      <p:sp>
        <p:nvSpPr>
          <p:cNvPr id="10" name="6 Rectángulo"/>
          <p:cNvSpPr/>
          <p:nvPr userDrawn="1"/>
        </p:nvSpPr>
        <p:spPr>
          <a:xfrm>
            <a:off x="1" y="1"/>
            <a:ext cx="6721476"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6" name="Marcador de contenido 4"/>
          <p:cNvSpPr>
            <a:spLocks noGrp="1"/>
          </p:cNvSpPr>
          <p:nvPr>
            <p:ph sz="quarter" idx="11"/>
          </p:nvPr>
        </p:nvSpPr>
        <p:spPr>
          <a:xfrm>
            <a:off x="7153276" y="684287"/>
            <a:ext cx="5724525" cy="612132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6365081" y="3564608"/>
            <a:ext cx="501176" cy="432048"/>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9790941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ntenido e illustración verde">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697063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fondo azul">
    <p:spTree>
      <p:nvGrpSpPr>
        <p:cNvPr id="1" name=""/>
        <p:cNvGrpSpPr/>
        <p:nvPr/>
      </p:nvGrpSpPr>
      <p:grpSpPr>
        <a:xfrm>
          <a:off x="0" y="0"/>
          <a:ext cx="0" cy="0"/>
          <a:chOff x="0" y="0"/>
          <a:chExt cx="0" cy="0"/>
        </a:xfrm>
      </p:grpSpPr>
      <p:sp>
        <p:nvSpPr>
          <p:cNvPr id="7" name="6 Rectángulo"/>
          <p:cNvSpPr/>
          <p:nvPr userDrawn="1"/>
        </p:nvSpPr>
        <p:spPr>
          <a:xfrm>
            <a:off x="0" y="1"/>
            <a:ext cx="13442950"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4" name="6 Rectángulo"/>
          <p:cNvSpPr/>
          <p:nvPr/>
        </p:nvSpPr>
        <p:spPr>
          <a:xfrm>
            <a:off x="0" y="1"/>
            <a:ext cx="13442950"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8"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p>
        </p:txBody>
      </p:sp>
      <p:sp>
        <p:nvSpPr>
          <p:cNvPr id="9" name="Marcador de contenido 6"/>
          <p:cNvSpPr>
            <a:spLocks noGrp="1"/>
          </p:cNvSpPr>
          <p:nvPr>
            <p:ph sz="quarter" idx="11"/>
          </p:nvPr>
        </p:nvSpPr>
        <p:spPr>
          <a:xfrm>
            <a:off x="565151" y="1260476"/>
            <a:ext cx="12222163" cy="5616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Tree>
    <p:extLst>
      <p:ext uri="{BB962C8B-B14F-4D97-AF65-F5344CB8AC3E}">
        <p14:creationId xmlns:p14="http://schemas.microsoft.com/office/powerpoint/2010/main" val="12311046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ntenido e illustración verde 2">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10" name="Rectángulo 9"/>
          <p:cNvSpPr/>
          <p:nvPr userDrawn="1"/>
        </p:nvSpPr>
        <p:spPr>
          <a:xfrm>
            <a:off x="-24006" y="-27515"/>
            <a:ext cx="6721475" cy="75887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8657172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ítulo y contenido destacado huevo">
    <p:spTree>
      <p:nvGrpSpPr>
        <p:cNvPr id="1" name=""/>
        <p:cNvGrpSpPr/>
        <p:nvPr/>
      </p:nvGrpSpPr>
      <p:grpSpPr>
        <a:xfrm>
          <a:off x="0" y="0"/>
          <a:ext cx="0" cy="0"/>
          <a:chOff x="0" y="0"/>
          <a:chExt cx="0" cy="0"/>
        </a:xfrm>
      </p:grpSpPr>
      <p:sp>
        <p:nvSpPr>
          <p:cNvPr id="10" name="6 Rectángulo"/>
          <p:cNvSpPr/>
          <p:nvPr userDrawn="1"/>
        </p:nvSpPr>
        <p:spPr>
          <a:xfrm>
            <a:off x="1" y="1"/>
            <a:ext cx="6721476"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6" name="Marcador de contenido 4"/>
          <p:cNvSpPr>
            <a:spLocks noGrp="1"/>
          </p:cNvSpPr>
          <p:nvPr>
            <p:ph sz="quarter" idx="11"/>
          </p:nvPr>
        </p:nvSpPr>
        <p:spPr>
          <a:xfrm>
            <a:off x="7153276" y="684287"/>
            <a:ext cx="5724525" cy="612132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6365081" y="3564608"/>
            <a:ext cx="501176" cy="432048"/>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40918717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ido e illustración huevo">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8358287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tenido e illustración huevo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6097911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ido e illustración amarillo">
    <p:spTree>
      <p:nvGrpSpPr>
        <p:cNvPr id="1" name=""/>
        <p:cNvGrpSpPr/>
        <p:nvPr/>
      </p:nvGrpSpPr>
      <p:grpSpPr>
        <a:xfrm>
          <a:off x="0" y="0"/>
          <a:ext cx="0" cy="0"/>
          <a:chOff x="0" y="0"/>
          <a:chExt cx="0" cy="0"/>
        </a:xfrm>
      </p:grpSpPr>
      <p:sp>
        <p:nvSpPr>
          <p:cNvPr id="10" name="Rectángulo 9"/>
          <p:cNvSpPr/>
          <p:nvPr userDrawn="1"/>
        </p:nvSpPr>
        <p:spPr>
          <a:xfrm>
            <a:off x="-24006" y="-27515"/>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Rectángulo 5"/>
          <p:cNvSpPr/>
          <p:nvPr/>
        </p:nvSpPr>
        <p:spPr>
          <a:xfrm>
            <a:off x="-24006" y="-27513"/>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6299748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ido e illustración amarillo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6788445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ítulo y contenido destacado azul">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4"/>
          <p:cNvSpPr>
            <a:spLocks noGrp="1"/>
          </p:cNvSpPr>
          <p:nvPr>
            <p:ph sz="quarter" idx="11"/>
          </p:nvPr>
        </p:nvSpPr>
        <p:spPr>
          <a:xfrm>
            <a:off x="7153276" y="684287"/>
            <a:ext cx="5724525" cy="612132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Triángulo isósceles 11"/>
          <p:cNvSpPr/>
          <p:nvPr userDrawn="1"/>
        </p:nvSpPr>
        <p:spPr>
          <a:xfrm rot="19765711">
            <a:off x="6365081" y="3564608"/>
            <a:ext cx="501176"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9094522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ido e illustración azul">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0201087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ido e illustración azul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7615339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e illustración turquesa">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870874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ción azul-verde">
    <p:spTree>
      <p:nvGrpSpPr>
        <p:cNvPr id="1" name=""/>
        <p:cNvGrpSpPr/>
        <p:nvPr/>
      </p:nvGrpSpPr>
      <p:grpSpPr>
        <a:xfrm>
          <a:off x="0" y="0"/>
          <a:ext cx="0" cy="0"/>
          <a:chOff x="0" y="0"/>
          <a:chExt cx="0" cy="0"/>
        </a:xfrm>
      </p:grpSpPr>
      <p:sp>
        <p:nvSpPr>
          <p:cNvPr id="11" name="6 Rectángulo"/>
          <p:cNvSpPr/>
          <p:nvPr userDrawn="1"/>
        </p:nvSpPr>
        <p:spPr>
          <a:xfrm>
            <a:off x="1"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Rectángulo 8"/>
          <p:cNvSpPr/>
          <p:nvPr userDrawn="1"/>
        </p:nvSpPr>
        <p:spPr>
          <a:xfrm>
            <a:off x="6721474" y="-27515"/>
            <a:ext cx="6721475" cy="75887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0" name="Imagen 9"/>
          <p:cNvPicPr>
            <a:picLocks noChangeAspect="1"/>
          </p:cNvPicPr>
          <p:nvPr userDrawn="1"/>
        </p:nvPicPr>
        <p:blipFill>
          <a:blip r:embed="rId2"/>
          <a:stretch>
            <a:fillRect/>
          </a:stretch>
        </p:blipFill>
        <p:spPr>
          <a:xfrm>
            <a:off x="12050067" y="7119617"/>
            <a:ext cx="964794" cy="189407"/>
          </a:xfrm>
          <a:prstGeom prst="rect">
            <a:avLst/>
          </a:prstGeom>
        </p:spPr>
      </p:pic>
      <p:sp>
        <p:nvSpPr>
          <p:cNvPr id="12" name="Triángulo isósceles 11"/>
          <p:cNvSpPr/>
          <p:nvPr userDrawn="1"/>
        </p:nvSpPr>
        <p:spPr>
          <a:xfrm rot="19765711">
            <a:off x="6365081" y="3564608"/>
            <a:ext cx="501176"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3053722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ido e illustración turquesa 2">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9609307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contenido destacado morado">
    <p:spTree>
      <p:nvGrpSpPr>
        <p:cNvPr id="1" name=""/>
        <p:cNvGrpSpPr/>
        <p:nvPr/>
      </p:nvGrpSpPr>
      <p:grpSpPr>
        <a:xfrm>
          <a:off x="0" y="0"/>
          <a:ext cx="0" cy="0"/>
          <a:chOff x="0" y="0"/>
          <a:chExt cx="0" cy="0"/>
        </a:xfrm>
      </p:grpSpPr>
      <p:sp>
        <p:nvSpPr>
          <p:cNvPr id="10" name="6 Rectángulo"/>
          <p:cNvSpPr/>
          <p:nvPr userDrawn="1"/>
        </p:nvSpPr>
        <p:spPr>
          <a:xfrm>
            <a:off x="1" y="1"/>
            <a:ext cx="6721476"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6" name="Marcador de contenido 4"/>
          <p:cNvSpPr>
            <a:spLocks noGrp="1"/>
          </p:cNvSpPr>
          <p:nvPr>
            <p:ph sz="quarter" idx="11"/>
          </p:nvPr>
        </p:nvSpPr>
        <p:spPr>
          <a:xfrm>
            <a:off x="7153276" y="684287"/>
            <a:ext cx="5724525" cy="612132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6365081" y="3564608"/>
            <a:ext cx="501176" cy="432048"/>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4852060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ido e illustración morado">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32042360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ido e illustración morado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5"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37111979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tenido e illustración morado osc">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2176668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ido e illustración morado osc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10505172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ítulo y contenido destacado rojo">
    <p:spTree>
      <p:nvGrpSpPr>
        <p:cNvPr id="1" name=""/>
        <p:cNvGrpSpPr/>
        <p:nvPr/>
      </p:nvGrpSpPr>
      <p:grpSpPr>
        <a:xfrm>
          <a:off x="0" y="0"/>
          <a:ext cx="0" cy="0"/>
          <a:chOff x="0" y="0"/>
          <a:chExt cx="0" cy="0"/>
        </a:xfrm>
      </p:grpSpPr>
      <p:sp>
        <p:nvSpPr>
          <p:cNvPr id="10" name="6 Rectángulo"/>
          <p:cNvSpPr/>
          <p:nvPr userDrawn="1"/>
        </p:nvSpPr>
        <p:spPr>
          <a:xfrm>
            <a:off x="1" y="1"/>
            <a:ext cx="6721476"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7" name="6 Rectángulo"/>
          <p:cNvSpPr/>
          <p:nvPr/>
        </p:nvSpPr>
        <p:spPr>
          <a:xfrm>
            <a:off x="2" y="1"/>
            <a:ext cx="6721476" cy="756126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5" name="Marcador de contenido 4"/>
          <p:cNvSpPr>
            <a:spLocks noGrp="1"/>
          </p:cNvSpPr>
          <p:nvPr>
            <p:ph sz="quarter" idx="11"/>
          </p:nvPr>
        </p:nvSpPr>
        <p:spPr>
          <a:xfrm>
            <a:off x="7153276" y="684287"/>
            <a:ext cx="5724525" cy="612132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6365081" y="3564608"/>
            <a:ext cx="501176" cy="432048"/>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14363349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ido e illustración rojo">
    <p:spTree>
      <p:nvGrpSpPr>
        <p:cNvPr id="1" name=""/>
        <p:cNvGrpSpPr/>
        <p:nvPr/>
      </p:nvGrpSpPr>
      <p:grpSpPr>
        <a:xfrm>
          <a:off x="0" y="0"/>
          <a:ext cx="0" cy="0"/>
          <a:chOff x="0" y="0"/>
          <a:chExt cx="0" cy="0"/>
        </a:xfrm>
      </p:grpSpPr>
      <p:sp>
        <p:nvSpPr>
          <p:cNvPr id="6" name="Rectángulo 5"/>
          <p:cNvSpPr/>
          <p:nvPr/>
        </p:nvSpPr>
        <p:spPr>
          <a:xfrm>
            <a:off x="-24006" y="-27513"/>
            <a:ext cx="6721475" cy="758877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8" name="Triángulo isósceles 7"/>
          <p:cNvSpPr/>
          <p:nvPr/>
        </p:nvSpPr>
        <p:spPr>
          <a:xfrm rot="1834289" flipH="1">
            <a:off x="6512594" y="3550849"/>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7075762" y="180233"/>
            <a:ext cx="5935750" cy="1512168"/>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7075484" y="1763714"/>
            <a:ext cx="5935662" cy="518526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4006" y="-27515"/>
            <a:ext cx="6721475" cy="758877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1" name="Triángulo isósceles 10"/>
          <p:cNvSpPr/>
          <p:nvPr userDrawn="1"/>
        </p:nvSpPr>
        <p:spPr>
          <a:xfrm rot="1834289" flipH="1">
            <a:off x="6512593" y="3550849"/>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2758736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ido e illustración rojo 2">
    <p:spTree>
      <p:nvGrpSpPr>
        <p:cNvPr id="1" name=""/>
        <p:cNvGrpSpPr/>
        <p:nvPr/>
      </p:nvGrpSpPr>
      <p:grpSpPr>
        <a:xfrm>
          <a:off x="0" y="0"/>
          <a:ext cx="0" cy="0"/>
          <a:chOff x="0" y="0"/>
          <a:chExt cx="0" cy="0"/>
        </a:xfrm>
      </p:grpSpPr>
      <p:sp>
        <p:nvSpPr>
          <p:cNvPr id="12" name="6 Rectángulo"/>
          <p:cNvSpPr/>
          <p:nvPr userDrawn="1"/>
        </p:nvSpPr>
        <p:spPr>
          <a:xfrm>
            <a:off x="1"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10531709" y="3821715"/>
            <a:ext cx="5256583" cy="565903"/>
          </a:xfrm>
          <a:prstGeom prst="rect">
            <a:avLst/>
          </a:prstGeom>
        </p:spPr>
        <p:txBody>
          <a:bodyPr/>
          <a:lstStyle/>
          <a:p>
            <a:endParaRPr lang="es-ES"/>
          </a:p>
        </p:txBody>
      </p:sp>
      <p:sp>
        <p:nvSpPr>
          <p:cNvPr id="6" name="Rectángulo 5"/>
          <p:cNvSpPr/>
          <p:nvPr/>
        </p:nvSpPr>
        <p:spPr>
          <a:xfrm>
            <a:off x="6721475" y="-27513"/>
            <a:ext cx="6721475" cy="758877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pic>
        <p:nvPicPr>
          <p:cNvPr id="5" name="Imagen 4"/>
          <p:cNvPicPr>
            <a:picLocks noChangeAspect="1"/>
          </p:cNvPicPr>
          <p:nvPr/>
        </p:nvPicPr>
        <p:blipFill>
          <a:blip r:embed="rId2"/>
          <a:stretch>
            <a:fillRect/>
          </a:stretch>
        </p:blipFill>
        <p:spPr>
          <a:xfrm>
            <a:off x="12050067" y="7119617"/>
            <a:ext cx="964794" cy="189408"/>
          </a:xfrm>
          <a:prstGeom prst="rect">
            <a:avLst/>
          </a:prstGeom>
        </p:spPr>
      </p:pic>
      <p:sp>
        <p:nvSpPr>
          <p:cNvPr id="7" name="6 Rectángulo"/>
          <p:cNvSpPr/>
          <p:nvPr/>
        </p:nvSpPr>
        <p:spPr>
          <a:xfrm>
            <a:off x="2" y="1"/>
            <a:ext cx="6721476" cy="75612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6365082" y="3564608"/>
            <a:ext cx="501175"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1" y="180233"/>
            <a:ext cx="5935750" cy="1512168"/>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p>
        </p:txBody>
      </p:sp>
      <p:sp>
        <p:nvSpPr>
          <p:cNvPr id="9" name="Marcador de contenido 8"/>
          <p:cNvSpPr>
            <a:spLocks noGrp="1"/>
          </p:cNvSpPr>
          <p:nvPr>
            <p:ph sz="quarter" idx="11"/>
          </p:nvPr>
        </p:nvSpPr>
        <p:spPr>
          <a:xfrm>
            <a:off x="354013" y="1763714"/>
            <a:ext cx="5935662" cy="5133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721474" y="-27515"/>
            <a:ext cx="6721475" cy="758877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1" name="Imagen 10"/>
          <p:cNvPicPr>
            <a:picLocks noChangeAspect="1"/>
          </p:cNvPicPr>
          <p:nvPr userDrawn="1"/>
        </p:nvPicPr>
        <p:blipFill>
          <a:blip r:embed="rId2"/>
          <a:stretch>
            <a:fillRect/>
          </a:stretch>
        </p:blipFill>
        <p:spPr>
          <a:xfrm>
            <a:off x="12050067" y="7119617"/>
            <a:ext cx="964794" cy="189407"/>
          </a:xfrm>
          <a:prstGeom prst="rect">
            <a:avLst/>
          </a:prstGeom>
        </p:spPr>
      </p:pic>
      <p:sp>
        <p:nvSpPr>
          <p:cNvPr id="13" name="Triángulo isósceles 12"/>
          <p:cNvSpPr/>
          <p:nvPr userDrawn="1"/>
        </p:nvSpPr>
        <p:spPr>
          <a:xfrm rot="19765711">
            <a:off x="6365081" y="3564608"/>
            <a:ext cx="501176" cy="432048"/>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Marcador de número de diapositiva 3"/>
          <p:cNvSpPr>
            <a:spLocks noGrp="1"/>
          </p:cNvSpPr>
          <p:nvPr>
            <p:ph type="sldNum" sz="quarter" idx="4"/>
          </p:nvPr>
        </p:nvSpPr>
        <p:spPr>
          <a:xfrm>
            <a:off x="354532"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spTree>
    <p:extLst>
      <p:ext uri="{BB962C8B-B14F-4D97-AF65-F5344CB8AC3E}">
        <p14:creationId xmlns:p14="http://schemas.microsoft.com/office/powerpoint/2010/main" val="22829092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ítulo y contenido destacado azul">
    <p:spTree>
      <p:nvGrpSpPr>
        <p:cNvPr id="1" name=""/>
        <p:cNvGrpSpPr/>
        <p:nvPr/>
      </p:nvGrpSpPr>
      <p:grpSpPr>
        <a:xfrm>
          <a:off x="0" y="0"/>
          <a:ext cx="0" cy="0"/>
          <a:chOff x="0" y="0"/>
          <a:chExt cx="0" cy="0"/>
        </a:xfrm>
      </p:grpSpPr>
      <p:sp>
        <p:nvSpPr>
          <p:cNvPr id="7" name="6 Rectángulo"/>
          <p:cNvSpPr/>
          <p:nvPr/>
        </p:nvSpPr>
        <p:spPr>
          <a:xfrm>
            <a:off x="2" y="1"/>
            <a:ext cx="3540775" cy="7561263"/>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solidFill>
                <a:prstClr val="white"/>
              </a:solidFill>
              <a:latin typeface="Segoe UI Symbol" pitchFamily="34" charset="0"/>
              <a:ea typeface="Segoe UI Symbol" pitchFamily="34" charset="0"/>
            </a:endParaRPr>
          </a:p>
        </p:txBody>
      </p:sp>
      <p:sp>
        <p:nvSpPr>
          <p:cNvPr id="8" name="Triángulo isósceles 7"/>
          <p:cNvSpPr/>
          <p:nvPr/>
        </p:nvSpPr>
        <p:spPr>
          <a:xfrm rot="19765711">
            <a:off x="3318845" y="3564606"/>
            <a:ext cx="501175" cy="432048"/>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799">
              <a:solidFill>
                <a:prstClr val="white"/>
              </a:solidFill>
            </a:endParaRPr>
          </a:p>
        </p:txBody>
      </p:sp>
      <p:sp>
        <p:nvSpPr>
          <p:cNvPr id="2" name="Título 1"/>
          <p:cNvSpPr>
            <a:spLocks noGrp="1"/>
          </p:cNvSpPr>
          <p:nvPr>
            <p:ph type="title"/>
          </p:nvPr>
        </p:nvSpPr>
        <p:spPr>
          <a:xfrm>
            <a:off x="354292" y="180234"/>
            <a:ext cx="2889513" cy="7128792"/>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_tradnl"/>
              <a:t>Haga clic para modificar el estilo de título del patrón</a:t>
            </a:r>
            <a:endParaRPr lang="es-ES"/>
          </a:p>
        </p:txBody>
      </p:sp>
      <p:sp>
        <p:nvSpPr>
          <p:cNvPr id="9" name="Marcador de contenido 4"/>
          <p:cNvSpPr>
            <a:spLocks noGrp="1"/>
          </p:cNvSpPr>
          <p:nvPr>
            <p:ph sz="quarter" idx="11"/>
          </p:nvPr>
        </p:nvSpPr>
        <p:spPr>
          <a:xfrm>
            <a:off x="4143983" y="719968"/>
            <a:ext cx="8944675" cy="6121326"/>
          </a:xfrm>
        </p:spPr>
        <p:txBody>
          <a:bodyPr/>
          <a:lstStyle>
            <a:lvl1pPr>
              <a:defRPr u="none"/>
            </a:lvl1pPr>
            <a:lvl2pPr>
              <a:defRPr u="none"/>
            </a:lvl2pPr>
            <a:lvl3pPr>
              <a:defRPr u="none"/>
            </a:lvl3pPr>
            <a:lvl4pPr>
              <a:defRPr u="none"/>
            </a:lvl4pPr>
            <a:lvl5pPr>
              <a:defRPr u="none"/>
            </a:lvl5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Tree>
    <p:extLst>
      <p:ext uri="{BB962C8B-B14F-4D97-AF65-F5344CB8AC3E}">
        <p14:creationId xmlns:p14="http://schemas.microsoft.com/office/powerpoint/2010/main" val="18058632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7.xml"/><Relationship Id="rId21" Type="http://schemas.openxmlformats.org/officeDocument/2006/relationships/slideLayout" Target="../slideLayouts/slideLayout82.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63" Type="http://schemas.openxmlformats.org/officeDocument/2006/relationships/slideLayout" Target="../slideLayouts/slideLayout124.xml"/><Relationship Id="rId68" Type="http://schemas.openxmlformats.org/officeDocument/2006/relationships/slideLayout" Target="../slideLayouts/slideLayout129.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66" Type="http://schemas.openxmlformats.org/officeDocument/2006/relationships/slideLayout" Target="../slideLayouts/slideLayout127.xml"/><Relationship Id="rId5" Type="http://schemas.openxmlformats.org/officeDocument/2006/relationships/slideLayout" Target="../slideLayouts/slideLayout66.xml"/><Relationship Id="rId61" Type="http://schemas.openxmlformats.org/officeDocument/2006/relationships/slideLayout" Target="../slideLayouts/slideLayout12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64" Type="http://schemas.openxmlformats.org/officeDocument/2006/relationships/slideLayout" Target="../slideLayouts/slideLayout125.xml"/><Relationship Id="rId69" Type="http://schemas.openxmlformats.org/officeDocument/2006/relationships/theme" Target="../theme/theme2.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67" Type="http://schemas.openxmlformats.org/officeDocument/2006/relationships/slideLayout" Target="../slideLayouts/slideLayout128.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slideLayout" Target="../slideLayouts/slideLayout123.xml"/><Relationship Id="rId70" Type="http://schemas.openxmlformats.org/officeDocument/2006/relationships/image" Target="../media/image1.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65" Type="http://schemas.openxmlformats.org/officeDocument/2006/relationships/slideLayout" Target="../slideLayouts/slideLayout126.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9" Type="http://schemas.openxmlformats.org/officeDocument/2006/relationships/slideLayout" Target="../slideLayouts/slideLayout100.xml"/><Relationship Id="rId34" Type="http://schemas.openxmlformats.org/officeDocument/2006/relationships/slideLayout" Target="../slideLayouts/slideLayout95.xml"/><Relationship Id="rId50" Type="http://schemas.openxmlformats.org/officeDocument/2006/relationships/slideLayout" Target="../slideLayouts/slideLayout111.xml"/><Relationship Id="rId55"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p>
            <a:endParaRPr lang="es-ES"/>
          </a:p>
        </p:txBody>
      </p:sp>
      <p:sp>
        <p:nvSpPr>
          <p:cNvPr id="3" name="2 Marcador de texto"/>
          <p:cNvSpPr>
            <a:spLocks noGrp="1"/>
          </p:cNvSpPr>
          <p:nvPr>
            <p:ph type="body" idx="1"/>
          </p:nvPr>
        </p:nvSpPr>
        <p:spPr>
          <a:xfrm>
            <a:off x="565904" y="1454844"/>
            <a:ext cx="12220621" cy="5206108"/>
          </a:xfrm>
          <a:prstGeom prst="rect">
            <a:avLst/>
          </a:prstGeom>
        </p:spPr>
        <p:txBody>
          <a:bodyPr vert="horz" lIns="99569" tIns="49785" rIns="99569" bIns="49785" rtlCol="0">
            <a:normAutofit/>
          </a:bodyPr>
          <a:lstStyle/>
          <a:p>
            <a:pPr lvl="0"/>
            <a:endParaRPr lang="es-ES"/>
          </a:p>
        </p:txBody>
      </p:sp>
      <p:pic>
        <p:nvPicPr>
          <p:cNvPr id="6" name="Imagen 5"/>
          <p:cNvPicPr>
            <a:picLocks noChangeAspect="1"/>
          </p:cNvPicPr>
          <p:nvPr/>
        </p:nvPicPr>
        <p:blipFill>
          <a:blip r:embed="rId63"/>
          <a:stretch>
            <a:fillRect/>
          </a:stretch>
        </p:blipFill>
        <p:spPr>
          <a:xfrm>
            <a:off x="12050067" y="7131542"/>
            <a:ext cx="964794" cy="183489"/>
          </a:xfrm>
          <a:prstGeom prst="rect">
            <a:avLst/>
          </a:prstGeom>
        </p:spPr>
      </p:pic>
      <p:sp>
        <p:nvSpPr>
          <p:cNvPr id="7" name="Marcador de número de diapositiva 3"/>
          <p:cNvSpPr>
            <a:spLocks noGrp="1"/>
          </p:cNvSpPr>
          <p:nvPr>
            <p:ph type="sldNum" sz="quarter" idx="4"/>
          </p:nvPr>
        </p:nvSpPr>
        <p:spPr>
          <a:xfrm>
            <a:off x="565904"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pic>
        <p:nvPicPr>
          <p:cNvPr id="8" name="Imagen 7"/>
          <p:cNvPicPr>
            <a:picLocks noChangeAspect="1"/>
          </p:cNvPicPr>
          <p:nvPr userDrawn="1"/>
        </p:nvPicPr>
        <p:blipFill>
          <a:blip r:embed="rId63"/>
          <a:stretch>
            <a:fillRect/>
          </a:stretch>
        </p:blipFill>
        <p:spPr>
          <a:xfrm>
            <a:off x="12050067" y="7131541"/>
            <a:ext cx="964794" cy="183489"/>
          </a:xfrm>
          <a:prstGeom prst="rect">
            <a:avLst/>
          </a:prstGeom>
        </p:spPr>
      </p:pic>
      <p:sp>
        <p:nvSpPr>
          <p:cNvPr id="9" name="Rectángulo 8"/>
          <p:cNvSpPr/>
          <p:nvPr userDrawn="1"/>
        </p:nvSpPr>
        <p:spPr>
          <a:xfrm flipH="1">
            <a:off x="13696091" y="6822774"/>
            <a:ext cx="617533" cy="617533"/>
          </a:xfrm>
          <a:prstGeom prst="rect">
            <a:avLst/>
          </a:prstGeom>
          <a:solidFill>
            <a:srgbClr val="4AA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userDrawn="1"/>
        </p:nvSpPr>
        <p:spPr>
          <a:xfrm flipH="1">
            <a:off x="13696091" y="6138951"/>
            <a:ext cx="617533" cy="61753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userDrawn="1"/>
        </p:nvSpPr>
        <p:spPr>
          <a:xfrm flipH="1">
            <a:off x="13696091" y="5455126"/>
            <a:ext cx="617533" cy="617533"/>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userDrawn="1"/>
        </p:nvSpPr>
        <p:spPr>
          <a:xfrm flipH="1">
            <a:off x="13696091" y="4771301"/>
            <a:ext cx="617533" cy="617533"/>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userDrawn="1"/>
        </p:nvSpPr>
        <p:spPr>
          <a:xfrm flipH="1">
            <a:off x="13696091" y="4087476"/>
            <a:ext cx="617533" cy="61753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p:cNvSpPr/>
          <p:nvPr userDrawn="1"/>
        </p:nvSpPr>
        <p:spPr>
          <a:xfrm flipH="1">
            <a:off x="13696091" y="3403651"/>
            <a:ext cx="617533" cy="617533"/>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userDrawn="1"/>
        </p:nvSpPr>
        <p:spPr>
          <a:xfrm flipH="1">
            <a:off x="13696091" y="2719826"/>
            <a:ext cx="617533" cy="61753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p:cNvSpPr/>
          <p:nvPr userDrawn="1"/>
        </p:nvSpPr>
        <p:spPr>
          <a:xfrm flipH="1">
            <a:off x="13696091" y="2036001"/>
            <a:ext cx="617533" cy="61753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userDrawn="1"/>
        </p:nvSpPr>
        <p:spPr>
          <a:xfrm flipH="1">
            <a:off x="13696091" y="1352176"/>
            <a:ext cx="617533" cy="61753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p:cNvSpPr/>
          <p:nvPr userDrawn="1"/>
        </p:nvSpPr>
        <p:spPr>
          <a:xfrm flipH="1">
            <a:off x="13696091" y="668351"/>
            <a:ext cx="617533" cy="61753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p:cNvSpPr/>
          <p:nvPr userDrawn="1"/>
        </p:nvSpPr>
        <p:spPr>
          <a:xfrm flipH="1">
            <a:off x="13696091" y="-15474"/>
            <a:ext cx="617533" cy="617533"/>
          </a:xfrm>
          <a:prstGeom prst="rect">
            <a:avLst/>
          </a:prstGeom>
          <a:solidFill>
            <a:srgbClr val="0EA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53443605"/>
      </p:ext>
    </p:extLst>
  </p:cSld>
  <p:clrMap bg1="lt1" tx1="dk1" bg2="lt2" tx2="dk2" accent1="accent1" accent2="accent2" accent3="accent3" accent4="accent4" accent5="accent5" accent6="accent6" hlink="hlink" folHlink="folHlink"/>
  <p:sldLayoutIdLst>
    <p:sldLayoutId id="2147484399" r:id="rId1"/>
    <p:sldLayoutId id="2147483887" r:id="rId2"/>
    <p:sldLayoutId id="2147484402"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0" r:id="rId26"/>
    <p:sldLayoutId id="2147483911" r:id="rId27"/>
    <p:sldLayoutId id="2147483912" r:id="rId28"/>
    <p:sldLayoutId id="2147483913" r:id="rId29"/>
    <p:sldLayoutId id="2147483914" r:id="rId30"/>
    <p:sldLayoutId id="2147483915" r:id="rId31"/>
    <p:sldLayoutId id="2147483916" r:id="rId32"/>
    <p:sldLayoutId id="2147483917" r:id="rId33"/>
    <p:sldLayoutId id="2147483918" r:id="rId34"/>
    <p:sldLayoutId id="2147483919" r:id="rId35"/>
    <p:sldLayoutId id="2147484411" r:id="rId36"/>
    <p:sldLayoutId id="2147484412" r:id="rId37"/>
    <p:sldLayoutId id="2147484413" r:id="rId38"/>
    <p:sldLayoutId id="2147484414" r:id="rId39"/>
    <p:sldLayoutId id="2147484415" r:id="rId40"/>
    <p:sldLayoutId id="2147484416" r:id="rId41"/>
    <p:sldLayoutId id="2147484417" r:id="rId42"/>
    <p:sldLayoutId id="2147484405" r:id="rId43"/>
    <p:sldLayoutId id="2147484404" r:id="rId44"/>
    <p:sldLayoutId id="2147484406" r:id="rId45"/>
    <p:sldLayoutId id="2147484407" r:id="rId46"/>
    <p:sldLayoutId id="2147484408" r:id="rId47"/>
    <p:sldLayoutId id="2147484410" r:id="rId48"/>
    <p:sldLayoutId id="2147484409" r:id="rId49"/>
    <p:sldLayoutId id="2147484403" r:id="rId50"/>
    <p:sldLayoutId id="2147483920" r:id="rId51"/>
    <p:sldLayoutId id="2147483921" r:id="rId52"/>
    <p:sldLayoutId id="2147483922" r:id="rId53"/>
    <p:sldLayoutId id="2147483923" r:id="rId54"/>
    <p:sldLayoutId id="2147483924" r:id="rId55"/>
    <p:sldLayoutId id="2147483925" r:id="rId56"/>
    <p:sldLayoutId id="2147483926" r:id="rId57"/>
    <p:sldLayoutId id="2147483927" r:id="rId58"/>
    <p:sldLayoutId id="2147483928" r:id="rId59"/>
    <p:sldLayoutId id="2147483929" r:id="rId60"/>
    <p:sldLayoutId id="2147483930" r:id="rId61"/>
  </p:sldLayoutIdLst>
  <p:hf hdr="0" ftr="0" dt="0"/>
  <p:txStyles>
    <p:title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p:bodyStyle>
    <p:otherStyle>
      <a:defPPr>
        <a:defRPr lang="es-ES"/>
      </a:defPPr>
      <a:lvl1pPr marL="0" algn="l" defTabSz="995548" rtl="0" eaLnBrk="1" latinLnBrk="0" hangingPunct="1">
        <a:defRPr sz="2000" kern="1200">
          <a:solidFill>
            <a:schemeClr val="tx1"/>
          </a:solidFill>
          <a:latin typeface="+mn-lt"/>
          <a:ea typeface="+mn-ea"/>
          <a:cs typeface="+mn-cs"/>
        </a:defRPr>
      </a:lvl1pPr>
      <a:lvl2pPr marL="497774" algn="l" defTabSz="995548" rtl="0" eaLnBrk="1" latinLnBrk="0" hangingPunct="1">
        <a:defRPr sz="2000" kern="1200">
          <a:solidFill>
            <a:schemeClr val="tx1"/>
          </a:solidFill>
          <a:latin typeface="+mn-lt"/>
          <a:ea typeface="+mn-ea"/>
          <a:cs typeface="+mn-cs"/>
        </a:defRPr>
      </a:lvl2pPr>
      <a:lvl3pPr marL="995548" algn="l" defTabSz="995548" rtl="0" eaLnBrk="1" latinLnBrk="0" hangingPunct="1">
        <a:defRPr sz="2000" kern="1200">
          <a:solidFill>
            <a:schemeClr val="tx1"/>
          </a:solidFill>
          <a:latin typeface="+mn-lt"/>
          <a:ea typeface="+mn-ea"/>
          <a:cs typeface="+mn-cs"/>
        </a:defRPr>
      </a:lvl3pPr>
      <a:lvl4pPr marL="1493322" algn="l" defTabSz="995548" rtl="0" eaLnBrk="1" latinLnBrk="0" hangingPunct="1">
        <a:defRPr sz="2000" kern="1200">
          <a:solidFill>
            <a:schemeClr val="tx1"/>
          </a:solidFill>
          <a:latin typeface="+mn-lt"/>
          <a:ea typeface="+mn-ea"/>
          <a:cs typeface="+mn-cs"/>
        </a:defRPr>
      </a:lvl4pPr>
      <a:lvl5pPr marL="1991096" algn="l" defTabSz="995548" rtl="0" eaLnBrk="1" latinLnBrk="0" hangingPunct="1">
        <a:defRPr sz="2000" kern="1200">
          <a:solidFill>
            <a:schemeClr val="tx1"/>
          </a:solidFill>
          <a:latin typeface="+mn-lt"/>
          <a:ea typeface="+mn-ea"/>
          <a:cs typeface="+mn-cs"/>
        </a:defRPr>
      </a:lvl5pPr>
      <a:lvl6pPr marL="2488869" algn="l" defTabSz="995548" rtl="0" eaLnBrk="1" latinLnBrk="0" hangingPunct="1">
        <a:defRPr sz="2000" kern="1200">
          <a:solidFill>
            <a:schemeClr val="tx1"/>
          </a:solidFill>
          <a:latin typeface="+mn-lt"/>
          <a:ea typeface="+mn-ea"/>
          <a:cs typeface="+mn-cs"/>
        </a:defRPr>
      </a:lvl6pPr>
      <a:lvl7pPr marL="2986644" algn="l" defTabSz="995548" rtl="0" eaLnBrk="1" latinLnBrk="0" hangingPunct="1">
        <a:defRPr sz="2000" kern="1200">
          <a:solidFill>
            <a:schemeClr val="tx1"/>
          </a:solidFill>
          <a:latin typeface="+mn-lt"/>
          <a:ea typeface="+mn-ea"/>
          <a:cs typeface="+mn-cs"/>
        </a:defRPr>
      </a:lvl7pPr>
      <a:lvl8pPr marL="3484418" algn="l" defTabSz="995548" rtl="0" eaLnBrk="1" latinLnBrk="0" hangingPunct="1">
        <a:defRPr sz="2000" kern="1200">
          <a:solidFill>
            <a:schemeClr val="tx1"/>
          </a:solidFill>
          <a:latin typeface="+mn-lt"/>
          <a:ea typeface="+mn-ea"/>
          <a:cs typeface="+mn-cs"/>
        </a:defRPr>
      </a:lvl8pPr>
      <a:lvl9pPr marL="3982193" algn="l" defTabSz="995548"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65904" y="302801"/>
            <a:ext cx="12220621" cy="741526"/>
          </a:xfrm>
          <a:prstGeom prst="rect">
            <a:avLst/>
          </a:prstGeom>
        </p:spPr>
        <p:txBody>
          <a:bodyPr vert="horz" lIns="99569" tIns="49785" rIns="99569" bIns="49785" rtlCol="0" anchor="ctr">
            <a:normAutofit/>
          </a:bodyPr>
          <a:lstStyle/>
          <a:p>
            <a:endParaRPr lang="es-ES"/>
          </a:p>
        </p:txBody>
      </p:sp>
      <p:sp>
        <p:nvSpPr>
          <p:cNvPr id="3" name="2 Marcador de texto"/>
          <p:cNvSpPr>
            <a:spLocks noGrp="1"/>
          </p:cNvSpPr>
          <p:nvPr>
            <p:ph type="body" idx="1"/>
          </p:nvPr>
        </p:nvSpPr>
        <p:spPr>
          <a:xfrm>
            <a:off x="565904" y="1454844"/>
            <a:ext cx="12220621" cy="5206108"/>
          </a:xfrm>
          <a:prstGeom prst="rect">
            <a:avLst/>
          </a:prstGeom>
        </p:spPr>
        <p:txBody>
          <a:bodyPr vert="horz" lIns="99569" tIns="49785" rIns="99569" bIns="49785" rtlCol="0">
            <a:normAutofit/>
          </a:bodyPr>
          <a:lstStyle/>
          <a:p>
            <a:pPr lvl="0"/>
            <a:endParaRPr lang="es-ES"/>
          </a:p>
        </p:txBody>
      </p:sp>
      <p:pic>
        <p:nvPicPr>
          <p:cNvPr id="6" name="Imagen 5"/>
          <p:cNvPicPr>
            <a:picLocks noChangeAspect="1"/>
          </p:cNvPicPr>
          <p:nvPr/>
        </p:nvPicPr>
        <p:blipFill>
          <a:blip r:embed="rId70"/>
          <a:stretch>
            <a:fillRect/>
          </a:stretch>
        </p:blipFill>
        <p:spPr>
          <a:xfrm>
            <a:off x="12050067" y="7131542"/>
            <a:ext cx="964794" cy="183489"/>
          </a:xfrm>
          <a:prstGeom prst="rect">
            <a:avLst/>
          </a:prstGeom>
        </p:spPr>
      </p:pic>
      <p:sp>
        <p:nvSpPr>
          <p:cNvPr id="7" name="Marcador de número de diapositiva 3"/>
          <p:cNvSpPr>
            <a:spLocks noGrp="1"/>
          </p:cNvSpPr>
          <p:nvPr>
            <p:ph type="sldNum" sz="quarter" idx="4"/>
          </p:nvPr>
        </p:nvSpPr>
        <p:spPr>
          <a:xfrm>
            <a:off x="565904" y="6897277"/>
            <a:ext cx="661769" cy="468526"/>
          </a:xfrm>
          <a:prstGeom prst="rect">
            <a:avLst/>
          </a:prstGeom>
        </p:spPr>
        <p:txBody>
          <a:bodyPr anchor="ctr"/>
          <a:lstStyle>
            <a:lvl1pPr algn="l">
              <a:defRPr sz="1000"/>
            </a:lvl1pPr>
          </a:lstStyle>
          <a:p>
            <a:fld id="{C0C6E1E5-C711-49C2-AC1C-A8C0A200779D}" type="slidenum">
              <a:rPr lang="es-ES" smtClean="0">
                <a:cs typeface="Segoe UI Light" panose="020B0502040204020203" pitchFamily="34" charset="0"/>
              </a:rPr>
              <a:pPr/>
              <a:t>‹Nº›</a:t>
            </a:fld>
            <a:endParaRPr lang="es-ES">
              <a:cs typeface="Segoe UI Light" panose="020B0502040204020203" pitchFamily="34" charset="0"/>
            </a:endParaRPr>
          </a:p>
        </p:txBody>
      </p:sp>
      <p:pic>
        <p:nvPicPr>
          <p:cNvPr id="8" name="Imagen 7"/>
          <p:cNvPicPr>
            <a:picLocks noChangeAspect="1"/>
          </p:cNvPicPr>
          <p:nvPr userDrawn="1"/>
        </p:nvPicPr>
        <p:blipFill>
          <a:blip r:embed="rId70"/>
          <a:stretch>
            <a:fillRect/>
          </a:stretch>
        </p:blipFill>
        <p:spPr>
          <a:xfrm>
            <a:off x="12050067" y="7131541"/>
            <a:ext cx="964794" cy="183489"/>
          </a:xfrm>
          <a:prstGeom prst="rect">
            <a:avLst/>
          </a:prstGeom>
        </p:spPr>
      </p:pic>
      <p:sp>
        <p:nvSpPr>
          <p:cNvPr id="9" name="Rectángulo 8"/>
          <p:cNvSpPr/>
          <p:nvPr userDrawn="1"/>
        </p:nvSpPr>
        <p:spPr>
          <a:xfrm flipH="1">
            <a:off x="13696091" y="6822774"/>
            <a:ext cx="617533" cy="617533"/>
          </a:xfrm>
          <a:prstGeom prst="rect">
            <a:avLst/>
          </a:prstGeom>
          <a:solidFill>
            <a:srgbClr val="4AA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userDrawn="1"/>
        </p:nvSpPr>
        <p:spPr>
          <a:xfrm flipH="1">
            <a:off x="13696091" y="6138951"/>
            <a:ext cx="617533" cy="617533"/>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userDrawn="1"/>
        </p:nvSpPr>
        <p:spPr>
          <a:xfrm flipH="1">
            <a:off x="13696091" y="5455126"/>
            <a:ext cx="617533" cy="617533"/>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userDrawn="1"/>
        </p:nvSpPr>
        <p:spPr>
          <a:xfrm flipH="1">
            <a:off x="13696091" y="4771301"/>
            <a:ext cx="617533" cy="617533"/>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userDrawn="1"/>
        </p:nvSpPr>
        <p:spPr>
          <a:xfrm flipH="1">
            <a:off x="13696091" y="4087476"/>
            <a:ext cx="617533" cy="617533"/>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p:cNvSpPr/>
          <p:nvPr userDrawn="1"/>
        </p:nvSpPr>
        <p:spPr>
          <a:xfrm flipH="1">
            <a:off x="13696091" y="3403651"/>
            <a:ext cx="617533" cy="617533"/>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userDrawn="1"/>
        </p:nvSpPr>
        <p:spPr>
          <a:xfrm flipH="1">
            <a:off x="13696091" y="2719826"/>
            <a:ext cx="617533" cy="617533"/>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p:cNvSpPr/>
          <p:nvPr userDrawn="1"/>
        </p:nvSpPr>
        <p:spPr>
          <a:xfrm flipH="1">
            <a:off x="13696091" y="2036001"/>
            <a:ext cx="617533" cy="617533"/>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userDrawn="1"/>
        </p:nvSpPr>
        <p:spPr>
          <a:xfrm flipH="1">
            <a:off x="13696091" y="1352176"/>
            <a:ext cx="617533" cy="617533"/>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p:cNvSpPr/>
          <p:nvPr userDrawn="1"/>
        </p:nvSpPr>
        <p:spPr>
          <a:xfrm flipH="1">
            <a:off x="13696091" y="668351"/>
            <a:ext cx="617533" cy="61753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p:cNvSpPr/>
          <p:nvPr userDrawn="1"/>
        </p:nvSpPr>
        <p:spPr>
          <a:xfrm flipH="1">
            <a:off x="13696091" y="-15474"/>
            <a:ext cx="617533" cy="617533"/>
          </a:xfrm>
          <a:prstGeom prst="rect">
            <a:avLst/>
          </a:prstGeom>
          <a:solidFill>
            <a:srgbClr val="0EA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53443605"/>
      </p:ext>
    </p:extLst>
  </p:cSld>
  <p:clrMap bg1="lt1" tx1="dk1" bg2="lt2" tx2="dk2" accent1="accent1" accent2="accent2" accent3="accent3" accent4="accent4" accent5="accent5" accent6="accent6" hlink="hlink" folHlink="folHlink"/>
  <p:sldLayoutIdLst>
    <p:sldLayoutId id="2147484616" r:id="rId1"/>
    <p:sldLayoutId id="2147484626" r:id="rId2"/>
    <p:sldLayoutId id="2147484539"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8" r:id="rId25"/>
    <p:sldLayoutId id="2147484649" r:id="rId26"/>
    <p:sldLayoutId id="2147484650" r:id="rId27"/>
    <p:sldLayoutId id="2147484651" r:id="rId28"/>
    <p:sldLayoutId id="2147484652" r:id="rId29"/>
    <p:sldLayoutId id="2147484653" r:id="rId30"/>
    <p:sldLayoutId id="2147484654" r:id="rId31"/>
    <p:sldLayoutId id="2147484655" r:id="rId32"/>
    <p:sldLayoutId id="2147484656" r:id="rId33"/>
    <p:sldLayoutId id="2147484657" r:id="rId34"/>
    <p:sldLayoutId id="2147484658" r:id="rId35"/>
    <p:sldLayoutId id="2147484659" r:id="rId36"/>
    <p:sldLayoutId id="2147484660" r:id="rId37"/>
    <p:sldLayoutId id="2147484661" r:id="rId38"/>
    <p:sldLayoutId id="2147484662" r:id="rId39"/>
    <p:sldLayoutId id="2147484663" r:id="rId40"/>
    <p:sldLayoutId id="2147484664" r:id="rId41"/>
    <p:sldLayoutId id="2147484665" r:id="rId42"/>
    <p:sldLayoutId id="2147484666" r:id="rId43"/>
    <p:sldLayoutId id="2147484667" r:id="rId44"/>
    <p:sldLayoutId id="2147484617" r:id="rId45"/>
    <p:sldLayoutId id="2147484618" r:id="rId46"/>
    <p:sldLayoutId id="2147484619" r:id="rId47"/>
    <p:sldLayoutId id="2147484620" r:id="rId48"/>
    <p:sldLayoutId id="2147484621" r:id="rId49"/>
    <p:sldLayoutId id="2147484622" r:id="rId50"/>
    <p:sldLayoutId id="2147484623" r:id="rId51"/>
    <p:sldLayoutId id="2147484624" r:id="rId52"/>
    <p:sldLayoutId id="2147484668" r:id="rId53"/>
    <p:sldLayoutId id="2147484669" r:id="rId54"/>
    <p:sldLayoutId id="2147484670" r:id="rId55"/>
    <p:sldLayoutId id="2147484671" r:id="rId56"/>
    <p:sldLayoutId id="2147484672" r:id="rId57"/>
    <p:sldLayoutId id="2147484673" r:id="rId58"/>
    <p:sldLayoutId id="2147484674" r:id="rId59"/>
    <p:sldLayoutId id="2147484675" r:id="rId60"/>
    <p:sldLayoutId id="2147484676" r:id="rId61"/>
    <p:sldLayoutId id="2147484677" r:id="rId62"/>
    <p:sldLayoutId id="2147484678" r:id="rId63"/>
    <p:sldLayoutId id="2147484418" r:id="rId64"/>
    <p:sldLayoutId id="2147484541" r:id="rId65"/>
    <p:sldLayoutId id="2147484542" r:id="rId66"/>
    <p:sldLayoutId id="2147484543" r:id="rId67"/>
    <p:sldLayoutId id="2147484544" r:id="rId68"/>
  </p:sldLayoutIdLst>
  <p:hf hdr="0" ftr="0" dt="0"/>
  <p:txStyles>
    <p:titleStyle>
      <a:lvl1pPr algn="l" defTabSz="995548" rtl="0" eaLnBrk="1" latinLnBrk="0" hangingPunct="1">
        <a:spcBef>
          <a:spcPct val="0"/>
        </a:spcBef>
        <a:buNone/>
        <a:defRPr lang="es-ES" sz="3499"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p:bodyStyle>
    <p:otherStyle>
      <a:defPPr>
        <a:defRPr lang="es-ES"/>
      </a:defPPr>
      <a:lvl1pPr marL="0" algn="l" defTabSz="995548" rtl="0" eaLnBrk="1" latinLnBrk="0" hangingPunct="1">
        <a:defRPr sz="2000" kern="1200">
          <a:solidFill>
            <a:schemeClr val="tx1"/>
          </a:solidFill>
          <a:latin typeface="+mn-lt"/>
          <a:ea typeface="+mn-ea"/>
          <a:cs typeface="+mn-cs"/>
        </a:defRPr>
      </a:lvl1pPr>
      <a:lvl2pPr marL="497774" algn="l" defTabSz="995548" rtl="0" eaLnBrk="1" latinLnBrk="0" hangingPunct="1">
        <a:defRPr sz="2000" kern="1200">
          <a:solidFill>
            <a:schemeClr val="tx1"/>
          </a:solidFill>
          <a:latin typeface="+mn-lt"/>
          <a:ea typeface="+mn-ea"/>
          <a:cs typeface="+mn-cs"/>
        </a:defRPr>
      </a:lvl2pPr>
      <a:lvl3pPr marL="995548" algn="l" defTabSz="995548" rtl="0" eaLnBrk="1" latinLnBrk="0" hangingPunct="1">
        <a:defRPr sz="2000" kern="1200">
          <a:solidFill>
            <a:schemeClr val="tx1"/>
          </a:solidFill>
          <a:latin typeface="+mn-lt"/>
          <a:ea typeface="+mn-ea"/>
          <a:cs typeface="+mn-cs"/>
        </a:defRPr>
      </a:lvl3pPr>
      <a:lvl4pPr marL="1493322" algn="l" defTabSz="995548" rtl="0" eaLnBrk="1" latinLnBrk="0" hangingPunct="1">
        <a:defRPr sz="2000" kern="1200">
          <a:solidFill>
            <a:schemeClr val="tx1"/>
          </a:solidFill>
          <a:latin typeface="+mn-lt"/>
          <a:ea typeface="+mn-ea"/>
          <a:cs typeface="+mn-cs"/>
        </a:defRPr>
      </a:lvl4pPr>
      <a:lvl5pPr marL="1991096" algn="l" defTabSz="995548" rtl="0" eaLnBrk="1" latinLnBrk="0" hangingPunct="1">
        <a:defRPr sz="2000" kern="1200">
          <a:solidFill>
            <a:schemeClr val="tx1"/>
          </a:solidFill>
          <a:latin typeface="+mn-lt"/>
          <a:ea typeface="+mn-ea"/>
          <a:cs typeface="+mn-cs"/>
        </a:defRPr>
      </a:lvl5pPr>
      <a:lvl6pPr marL="2488869" algn="l" defTabSz="995548" rtl="0" eaLnBrk="1" latinLnBrk="0" hangingPunct="1">
        <a:defRPr sz="2000" kern="1200">
          <a:solidFill>
            <a:schemeClr val="tx1"/>
          </a:solidFill>
          <a:latin typeface="+mn-lt"/>
          <a:ea typeface="+mn-ea"/>
          <a:cs typeface="+mn-cs"/>
        </a:defRPr>
      </a:lvl6pPr>
      <a:lvl7pPr marL="2986644" algn="l" defTabSz="995548" rtl="0" eaLnBrk="1" latinLnBrk="0" hangingPunct="1">
        <a:defRPr sz="2000" kern="1200">
          <a:solidFill>
            <a:schemeClr val="tx1"/>
          </a:solidFill>
          <a:latin typeface="+mn-lt"/>
          <a:ea typeface="+mn-ea"/>
          <a:cs typeface="+mn-cs"/>
        </a:defRPr>
      </a:lvl7pPr>
      <a:lvl8pPr marL="3484418" algn="l" defTabSz="995548" rtl="0" eaLnBrk="1" latinLnBrk="0" hangingPunct="1">
        <a:defRPr sz="2000" kern="1200">
          <a:solidFill>
            <a:schemeClr val="tx1"/>
          </a:solidFill>
          <a:latin typeface="+mn-lt"/>
          <a:ea typeface="+mn-ea"/>
          <a:cs typeface="+mn-cs"/>
        </a:defRPr>
      </a:lvl8pPr>
      <a:lvl9pPr marL="3982193" algn="l" defTabSz="99554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8.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hyperlink" Target="https://twitter.com/encamina" TargetMode="External"/><Relationship Id="rId18" Type="http://schemas.openxmlformats.org/officeDocument/2006/relationships/image" Target="../media/image23.tiff"/><Relationship Id="rId3" Type="http://schemas.openxmlformats.org/officeDocument/2006/relationships/image" Target="../media/image10.png"/><Relationship Id="rId21" Type="http://schemas.openxmlformats.org/officeDocument/2006/relationships/image" Target="../media/image59.png"/><Relationship Id="rId7" Type="http://schemas.openxmlformats.org/officeDocument/2006/relationships/image" Target="../media/image14.png"/><Relationship Id="rId12" Type="http://schemas.openxmlformats.org/officeDocument/2006/relationships/image" Target="../media/image20.tiff"/><Relationship Id="rId17" Type="http://schemas.openxmlformats.org/officeDocument/2006/relationships/hyperlink" Target="https://www.instagram.com/encamina_piensa_en_colores/" TargetMode="External"/><Relationship Id="rId2" Type="http://schemas.openxmlformats.org/officeDocument/2006/relationships/notesSlide" Target="../notesSlides/notesSlide1.xml"/><Relationship Id="rId16" Type="http://schemas.openxmlformats.org/officeDocument/2006/relationships/image" Target="../media/image22.tiff"/><Relationship Id="rId20" Type="http://schemas.openxmlformats.org/officeDocument/2006/relationships/image" Target="../media/image24.tiff"/><Relationship Id="rId1" Type="http://schemas.openxmlformats.org/officeDocument/2006/relationships/slideLayout" Target="../slideLayouts/slideLayout66.xml"/><Relationship Id="rId6" Type="http://schemas.openxmlformats.org/officeDocument/2006/relationships/image" Target="../media/image13.svg"/><Relationship Id="rId11" Type="http://schemas.openxmlformats.org/officeDocument/2006/relationships/hyperlink" Target="https://www.linkedin.com/company/encamina" TargetMode="External"/><Relationship Id="rId5" Type="http://schemas.openxmlformats.org/officeDocument/2006/relationships/image" Target="../media/image12.png"/><Relationship Id="rId15" Type="http://schemas.openxmlformats.org/officeDocument/2006/relationships/hyperlink" Target="https://www.youtube.com/user/ENCAMINA" TargetMode="External"/><Relationship Id="rId23" Type="http://schemas.openxmlformats.org/officeDocument/2006/relationships/image" Target="../media/image30.gif"/><Relationship Id="rId10" Type="http://schemas.openxmlformats.org/officeDocument/2006/relationships/image" Target="../media/image17.svg"/><Relationship Id="rId19" Type="http://schemas.openxmlformats.org/officeDocument/2006/relationships/hyperlink" Target="https://www.facebook.com/ENCAMINA-84575716581/" TargetMode="External"/><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tiff"/><Relationship Id="rId22" Type="http://schemas.openxmlformats.org/officeDocument/2006/relationships/image" Target="../media/image60.jpe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python.org/downloads/" TargetMode="Externa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74CF922-F5BA-CD41-BBC6-063C48E9C262}"/>
              </a:ext>
            </a:extLst>
          </p:cNvPr>
          <p:cNvSpPr>
            <a:spLocks noGrp="1"/>
          </p:cNvSpPr>
          <p:nvPr>
            <p:ph type="ctrTitle"/>
          </p:nvPr>
        </p:nvSpPr>
        <p:spPr>
          <a:xfrm>
            <a:off x="556621" y="6473802"/>
            <a:ext cx="12329708" cy="576064"/>
          </a:xfrm>
        </p:spPr>
        <p:txBody>
          <a:bodyPr/>
          <a:lstStyle/>
          <a:p>
            <a:r>
              <a:rPr lang="es-ES" sz="3300" dirty="0">
                <a:solidFill>
                  <a:schemeClr val="accent1"/>
                </a:solidFill>
                <a:latin typeface="Segoe UI Light"/>
                <a:cs typeface="Segoe UI Light"/>
              </a:rPr>
              <a:t>Campus </a:t>
            </a:r>
            <a:r>
              <a:rPr lang="es-ES" sz="3300" dirty="0" err="1">
                <a:solidFill>
                  <a:schemeClr val="accent1"/>
                </a:solidFill>
                <a:latin typeface="Segoe UI Light"/>
                <a:cs typeface="Segoe UI Light"/>
              </a:rPr>
              <a:t>Tech</a:t>
            </a:r>
            <a:r>
              <a:rPr lang="es-ES" sz="3300" dirty="0">
                <a:solidFill>
                  <a:schemeClr val="accent1"/>
                </a:solidFill>
                <a:latin typeface="Segoe UI Light"/>
                <a:cs typeface="Segoe UI Light"/>
              </a:rPr>
              <a:t> – Invasión </a:t>
            </a:r>
            <a:r>
              <a:rPr lang="es-ES" sz="3300" dirty="0" err="1">
                <a:solidFill>
                  <a:schemeClr val="accent1"/>
                </a:solidFill>
                <a:latin typeface="Segoe UI Light"/>
                <a:cs typeface="Segoe UI Light"/>
              </a:rPr>
              <a:t>Zerg</a:t>
            </a:r>
            <a:r>
              <a:rPr lang="es-ES" sz="3300" dirty="0">
                <a:solidFill>
                  <a:schemeClr val="accent1"/>
                </a:solidFill>
                <a:latin typeface="Segoe UI Light"/>
                <a:cs typeface="Segoe UI Light"/>
              </a:rPr>
              <a:t> – 1 – Aprendiendo Python</a:t>
            </a:r>
            <a:endParaRPr lang="es-ES" sz="3300" dirty="0">
              <a:solidFill>
                <a:schemeClr val="accent1"/>
              </a:solidFill>
            </a:endParaRPr>
          </a:p>
        </p:txBody>
      </p:sp>
      <p:sp>
        <p:nvSpPr>
          <p:cNvPr id="3" name="Rectángulo 2">
            <a:extLst>
              <a:ext uri="{FF2B5EF4-FFF2-40B4-BE49-F238E27FC236}">
                <a16:creationId xmlns:a16="http://schemas.microsoft.com/office/drawing/2014/main" id="{31827CB3-DA8E-4922-8526-F0DDAF96A059}"/>
              </a:ext>
            </a:extLst>
          </p:cNvPr>
          <p:cNvSpPr/>
          <p:nvPr/>
        </p:nvSpPr>
        <p:spPr>
          <a:xfrm>
            <a:off x="593351" y="3637619"/>
            <a:ext cx="2290697" cy="1786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0" name="Picture 2" descr="[EVENEMENT] Briqu’Expo Diemoz 2015">
            <a:extLst>
              <a:ext uri="{FF2B5EF4-FFF2-40B4-BE49-F238E27FC236}">
                <a16:creationId xmlns:a16="http://schemas.microsoft.com/office/drawing/2014/main" id="{182A729C-F516-AEA3-D1C6-2EA6545C3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10" y="3537383"/>
            <a:ext cx="448627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80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diagonales cortadas 25">
            <a:extLst>
              <a:ext uri="{FF2B5EF4-FFF2-40B4-BE49-F238E27FC236}">
                <a16:creationId xmlns:a16="http://schemas.microsoft.com/office/drawing/2014/main" id="{F37F91F0-5D25-98FF-5665-39EFA9DF8190}"/>
              </a:ext>
            </a:extLst>
          </p:cNvPr>
          <p:cNvSpPr/>
          <p:nvPr/>
        </p:nvSpPr>
        <p:spPr bwMode="auto">
          <a:xfrm>
            <a:off x="1008572" y="3194578"/>
            <a:ext cx="11425805" cy="1140903"/>
          </a:xfrm>
          <a:prstGeom prst="snip2DiagRect">
            <a:avLst/>
          </a:prstGeom>
          <a:noFill/>
          <a:ln w="76200">
            <a:solidFill>
              <a:schemeClr val="accent1">
                <a:lumMod val="60000"/>
                <a:lumOff val="40000"/>
              </a:schemeClr>
            </a:solidFill>
            <a:headEnd type="none" w="med" len="med"/>
            <a:tailEnd type="none" w="med" len="med"/>
          </a:ln>
          <a:effectLst/>
          <a:scene3d>
            <a:camera prst="orthographicFront"/>
            <a:lightRig rig="threePt" dir="t"/>
          </a:scene3d>
          <a:sp3d>
            <a:bevelT prst="relaxedInse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ángulo: esquinas diagonales cortadas 26">
            <a:extLst>
              <a:ext uri="{FF2B5EF4-FFF2-40B4-BE49-F238E27FC236}">
                <a16:creationId xmlns:a16="http://schemas.microsoft.com/office/drawing/2014/main" id="{91A798CF-0573-EB9C-53B7-624EE35E4C9F}"/>
              </a:ext>
            </a:extLst>
          </p:cNvPr>
          <p:cNvSpPr/>
          <p:nvPr/>
        </p:nvSpPr>
        <p:spPr bwMode="auto">
          <a:xfrm flipH="1">
            <a:off x="1008572" y="5048194"/>
            <a:ext cx="11425805" cy="1307284"/>
          </a:xfrm>
          <a:prstGeom prst="snip2DiagRect">
            <a:avLst/>
          </a:prstGeom>
          <a:noFill/>
          <a:ln w="76200">
            <a:solidFill>
              <a:schemeClr val="accent1">
                <a:lumMod val="60000"/>
                <a:lumOff val="40000"/>
              </a:schemeClr>
            </a:solidFill>
            <a:headEnd type="none" w="med" len="med"/>
            <a:tailEnd type="none" w="med" len="med"/>
          </a:ln>
          <a:effectLst/>
          <a:scene3d>
            <a:camera prst="orthographicFront"/>
            <a:lightRig rig="threePt" dir="t"/>
          </a:scene3d>
          <a:sp3d>
            <a:bevelT prst="relaxedInse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a:extLst>
              <a:ext uri="{FF2B5EF4-FFF2-40B4-BE49-F238E27FC236}">
                <a16:creationId xmlns:a16="http://schemas.microsoft.com/office/drawing/2014/main" id="{73DFC577-9072-D9B4-7143-6250B81B3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466" y="3355716"/>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2CFC7EE3-D656-8C62-93EC-4D4D0CB38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6716" y="3394564"/>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958A1548-541D-CB8B-F0C2-C3EED8E1E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055" y="3391269"/>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31" name="Título 3">
            <a:extLst>
              <a:ext uri="{FF2B5EF4-FFF2-40B4-BE49-F238E27FC236}">
                <a16:creationId xmlns:a16="http://schemas.microsoft.com/office/drawing/2014/main" id="{E60189A5-F1B5-32FC-732F-EF784276AF5D}"/>
              </a:ext>
            </a:extLst>
          </p:cNvPr>
          <p:cNvSpPr txBox="1">
            <a:spLocks/>
          </p:cNvSpPr>
          <p:nvPr/>
        </p:nvSpPr>
        <p:spPr>
          <a:xfrm>
            <a:off x="4988784" y="2598718"/>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Estructuras</a:t>
            </a:r>
          </a:p>
        </p:txBody>
      </p:sp>
      <p:sp>
        <p:nvSpPr>
          <p:cNvPr id="32" name="Título 3">
            <a:extLst>
              <a:ext uri="{FF2B5EF4-FFF2-40B4-BE49-F238E27FC236}">
                <a16:creationId xmlns:a16="http://schemas.microsoft.com/office/drawing/2014/main" id="{F93F9CA0-622D-DBCD-951C-4CC266F3ED4F}"/>
              </a:ext>
            </a:extLst>
          </p:cNvPr>
          <p:cNvSpPr txBox="1">
            <a:spLocks/>
          </p:cNvSpPr>
          <p:nvPr/>
        </p:nvSpPr>
        <p:spPr>
          <a:xfrm>
            <a:off x="4988784" y="4471424"/>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Unidades</a:t>
            </a:r>
          </a:p>
        </p:txBody>
      </p:sp>
      <p:pic>
        <p:nvPicPr>
          <p:cNvPr id="33" name="Picture 8">
            <a:extLst>
              <a:ext uri="{FF2B5EF4-FFF2-40B4-BE49-F238E27FC236}">
                <a16:creationId xmlns:a16="http://schemas.microsoft.com/office/drawing/2014/main" id="{942D11D1-49B4-8C59-3B53-2DD693F17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055" y="5387423"/>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a:extLst>
              <a:ext uri="{FF2B5EF4-FFF2-40B4-BE49-F238E27FC236}">
                <a16:creationId xmlns:a16="http://schemas.microsoft.com/office/drawing/2014/main" id="{0E01D363-3052-B3C0-DED2-00757AD4B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9057" y="5351532"/>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D80230E8-BA14-E549-7156-89BE1FAC1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6718" y="5261750"/>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ángulo: esquinas diagonales cortadas 35">
            <a:extLst>
              <a:ext uri="{FF2B5EF4-FFF2-40B4-BE49-F238E27FC236}">
                <a16:creationId xmlns:a16="http://schemas.microsoft.com/office/drawing/2014/main" id="{9DD581AB-0991-B678-E132-BDDE2567BF9E}"/>
              </a:ext>
            </a:extLst>
          </p:cNvPr>
          <p:cNvSpPr/>
          <p:nvPr/>
        </p:nvSpPr>
        <p:spPr bwMode="auto">
          <a:xfrm>
            <a:off x="1008572" y="1311564"/>
            <a:ext cx="11425805" cy="1140903"/>
          </a:xfrm>
          <a:prstGeom prst="snip2DiagRect">
            <a:avLst/>
          </a:prstGeom>
          <a:noFill/>
          <a:ln w="76200">
            <a:solidFill>
              <a:schemeClr val="accent1">
                <a:lumMod val="60000"/>
                <a:lumOff val="40000"/>
              </a:schemeClr>
            </a:solidFill>
            <a:headEnd type="none" w="med" len="med"/>
            <a:tailEnd type="none" w="med" len="med"/>
          </a:ln>
          <a:effectLst/>
          <a:scene3d>
            <a:camera prst="orthographicFront"/>
            <a:lightRig rig="threePt" dir="t"/>
          </a:scene3d>
          <a:sp3d>
            <a:bevelT prst="relaxedInse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ítulo 3">
            <a:extLst>
              <a:ext uri="{FF2B5EF4-FFF2-40B4-BE49-F238E27FC236}">
                <a16:creationId xmlns:a16="http://schemas.microsoft.com/office/drawing/2014/main" id="{77AC789D-10F5-CEA8-58D9-49A9DF68967B}"/>
              </a:ext>
            </a:extLst>
          </p:cNvPr>
          <p:cNvSpPr txBox="1">
            <a:spLocks/>
          </p:cNvSpPr>
          <p:nvPr/>
        </p:nvSpPr>
        <p:spPr>
          <a:xfrm>
            <a:off x="4988784" y="726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Recursos</a:t>
            </a:r>
          </a:p>
        </p:txBody>
      </p:sp>
      <p:pic>
        <p:nvPicPr>
          <p:cNvPr id="38" name="Picture 14" descr="Resources - Liquipedia - The StarCraft II Encyclopedia">
            <a:extLst>
              <a:ext uri="{FF2B5EF4-FFF2-40B4-BE49-F238E27FC236}">
                <a16:creationId xmlns:a16="http://schemas.microsoft.com/office/drawing/2014/main" id="{11CEB2C9-8814-664D-9E9E-655F19607A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7791" y="1501559"/>
            <a:ext cx="895190" cy="76091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6" descr="Resources - Liquipedia - The StarCraft II Encyclopedia">
            <a:extLst>
              <a:ext uri="{FF2B5EF4-FFF2-40B4-BE49-F238E27FC236}">
                <a16:creationId xmlns:a16="http://schemas.microsoft.com/office/drawing/2014/main" id="{69CFE552-5720-557C-9BC8-E34F2612AC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0402" y="1501559"/>
            <a:ext cx="895190" cy="760912"/>
          </a:xfrm>
          <a:prstGeom prst="rect">
            <a:avLst/>
          </a:prstGeom>
          <a:noFill/>
          <a:extLst>
            <a:ext uri="{909E8E84-426E-40DD-AFC4-6F175D3DCCD1}">
              <a14:hiddenFill xmlns:a14="http://schemas.microsoft.com/office/drawing/2010/main">
                <a:solidFill>
                  <a:srgbClr val="FFFFFF"/>
                </a:solidFill>
              </a14:hiddenFill>
            </a:ext>
          </a:extLst>
        </p:spPr>
      </p:pic>
      <p:sp>
        <p:nvSpPr>
          <p:cNvPr id="40" name="CuadroTexto 39">
            <a:extLst>
              <a:ext uri="{FF2B5EF4-FFF2-40B4-BE49-F238E27FC236}">
                <a16:creationId xmlns:a16="http://schemas.microsoft.com/office/drawing/2014/main" id="{6DA07930-65ED-B599-732D-8A4188848CF1}"/>
              </a:ext>
            </a:extLst>
          </p:cNvPr>
          <p:cNvSpPr txBox="1"/>
          <p:nvPr/>
        </p:nvSpPr>
        <p:spPr>
          <a:xfrm>
            <a:off x="2162831" y="3302447"/>
            <a:ext cx="2927758" cy="923330"/>
          </a:xfrm>
          <a:prstGeom prst="rect">
            <a:avLst/>
          </a:prstGeom>
          <a:noFill/>
        </p:spPr>
        <p:txBody>
          <a:bodyPr wrap="square" lIns="0" tIns="0" rIns="0" bIns="0" rtlCol="0">
            <a:spAutoFit/>
          </a:bodyPr>
          <a:lstStyle/>
          <a:p>
            <a:pPr algn="l"/>
            <a:r>
              <a:rPr lang="es-ES" sz="2000" dirty="0">
                <a:solidFill>
                  <a:schemeClr val="bg1"/>
                </a:solidFill>
              </a:rPr>
              <a:t>Base principal, crea tropas, lugar donde se dejan los recursos</a:t>
            </a:r>
          </a:p>
        </p:txBody>
      </p:sp>
      <p:sp>
        <p:nvSpPr>
          <p:cNvPr id="41" name="CuadroTexto 40">
            <a:extLst>
              <a:ext uri="{FF2B5EF4-FFF2-40B4-BE49-F238E27FC236}">
                <a16:creationId xmlns:a16="http://schemas.microsoft.com/office/drawing/2014/main" id="{F677EA4B-FFB9-C6D2-6595-A46E38B04942}"/>
              </a:ext>
            </a:extLst>
          </p:cNvPr>
          <p:cNvSpPr txBox="1"/>
          <p:nvPr/>
        </p:nvSpPr>
        <p:spPr>
          <a:xfrm>
            <a:off x="6111421" y="3423538"/>
            <a:ext cx="2927758" cy="615553"/>
          </a:xfrm>
          <a:prstGeom prst="rect">
            <a:avLst/>
          </a:prstGeom>
          <a:noFill/>
        </p:spPr>
        <p:txBody>
          <a:bodyPr wrap="square" lIns="0" tIns="0" rIns="0" bIns="0" rtlCol="0">
            <a:spAutoFit/>
          </a:bodyPr>
          <a:lstStyle/>
          <a:p>
            <a:pPr algn="l"/>
            <a:r>
              <a:rPr lang="es-ES" sz="2000" dirty="0">
                <a:solidFill>
                  <a:schemeClr val="bg1"/>
                </a:solidFill>
              </a:rPr>
              <a:t>Edificio necesario para extraer Gas</a:t>
            </a:r>
          </a:p>
        </p:txBody>
      </p:sp>
      <p:sp>
        <p:nvSpPr>
          <p:cNvPr id="42" name="CuadroTexto 41">
            <a:extLst>
              <a:ext uri="{FF2B5EF4-FFF2-40B4-BE49-F238E27FC236}">
                <a16:creationId xmlns:a16="http://schemas.microsoft.com/office/drawing/2014/main" id="{9A8E3D18-9797-3E8B-D892-51B091986BCE}"/>
              </a:ext>
            </a:extLst>
          </p:cNvPr>
          <p:cNvSpPr txBox="1"/>
          <p:nvPr/>
        </p:nvSpPr>
        <p:spPr>
          <a:xfrm>
            <a:off x="9655084" y="3456335"/>
            <a:ext cx="2703792" cy="615553"/>
          </a:xfrm>
          <a:prstGeom prst="rect">
            <a:avLst/>
          </a:prstGeom>
          <a:noFill/>
        </p:spPr>
        <p:txBody>
          <a:bodyPr wrap="square" lIns="0" tIns="0" rIns="0" bIns="0" rtlCol="0">
            <a:spAutoFit/>
          </a:bodyPr>
          <a:lstStyle/>
          <a:p>
            <a:pPr algn="l"/>
            <a:r>
              <a:rPr lang="es-ES" sz="2000" dirty="0">
                <a:solidFill>
                  <a:schemeClr val="bg1"/>
                </a:solidFill>
              </a:rPr>
              <a:t>Edificio necesario poder generar tropas </a:t>
            </a:r>
            <a:r>
              <a:rPr lang="es-ES" sz="2000" dirty="0" err="1">
                <a:solidFill>
                  <a:schemeClr val="bg1"/>
                </a:solidFill>
              </a:rPr>
              <a:t>zerling</a:t>
            </a:r>
            <a:endParaRPr lang="es-ES" sz="2000" dirty="0">
              <a:solidFill>
                <a:schemeClr val="bg1"/>
              </a:solidFill>
            </a:endParaRPr>
          </a:p>
        </p:txBody>
      </p:sp>
      <p:sp>
        <p:nvSpPr>
          <p:cNvPr id="43" name="CuadroTexto 42">
            <a:extLst>
              <a:ext uri="{FF2B5EF4-FFF2-40B4-BE49-F238E27FC236}">
                <a16:creationId xmlns:a16="http://schemas.microsoft.com/office/drawing/2014/main" id="{2D76A7F4-6113-8CBC-EE4A-67C342A30C30}"/>
              </a:ext>
            </a:extLst>
          </p:cNvPr>
          <p:cNvSpPr txBox="1"/>
          <p:nvPr/>
        </p:nvSpPr>
        <p:spPr>
          <a:xfrm>
            <a:off x="2469289" y="1437707"/>
            <a:ext cx="4074618" cy="923330"/>
          </a:xfrm>
          <a:prstGeom prst="rect">
            <a:avLst/>
          </a:prstGeom>
          <a:noFill/>
        </p:spPr>
        <p:txBody>
          <a:bodyPr wrap="square" lIns="0" tIns="0" rIns="0" bIns="0" rtlCol="0">
            <a:spAutoFit/>
          </a:bodyPr>
          <a:lstStyle/>
          <a:p>
            <a:pPr algn="l"/>
            <a:r>
              <a:rPr lang="es-ES" sz="2000" dirty="0">
                <a:solidFill>
                  <a:schemeClr val="bg1"/>
                </a:solidFill>
              </a:rPr>
              <a:t>Recurso principal del juego, necesario para cualquier tipo de tropa/estructura</a:t>
            </a:r>
          </a:p>
        </p:txBody>
      </p:sp>
      <p:sp>
        <p:nvSpPr>
          <p:cNvPr id="44" name="CuadroTexto 43">
            <a:extLst>
              <a:ext uri="{FF2B5EF4-FFF2-40B4-BE49-F238E27FC236}">
                <a16:creationId xmlns:a16="http://schemas.microsoft.com/office/drawing/2014/main" id="{278761DE-4F16-13DE-0506-86A01545BCC9}"/>
              </a:ext>
            </a:extLst>
          </p:cNvPr>
          <p:cNvSpPr txBox="1"/>
          <p:nvPr/>
        </p:nvSpPr>
        <p:spPr>
          <a:xfrm>
            <a:off x="8436300" y="1549399"/>
            <a:ext cx="4074618" cy="615553"/>
          </a:xfrm>
          <a:prstGeom prst="rect">
            <a:avLst/>
          </a:prstGeom>
          <a:noFill/>
        </p:spPr>
        <p:txBody>
          <a:bodyPr wrap="square" lIns="0" tIns="0" rIns="0" bIns="0" rtlCol="0">
            <a:spAutoFit/>
          </a:bodyPr>
          <a:lstStyle/>
          <a:p>
            <a:pPr algn="l"/>
            <a:r>
              <a:rPr lang="es-ES" sz="2000" dirty="0">
                <a:solidFill>
                  <a:schemeClr val="bg1"/>
                </a:solidFill>
              </a:rPr>
              <a:t>Recurso secundario, usado especialmente para mejoras</a:t>
            </a:r>
          </a:p>
        </p:txBody>
      </p:sp>
      <p:sp>
        <p:nvSpPr>
          <p:cNvPr id="45" name="CuadroTexto 44">
            <a:extLst>
              <a:ext uri="{FF2B5EF4-FFF2-40B4-BE49-F238E27FC236}">
                <a16:creationId xmlns:a16="http://schemas.microsoft.com/office/drawing/2014/main" id="{76504E77-1CD0-BD2A-E324-48DDAD9C769C}"/>
              </a:ext>
            </a:extLst>
          </p:cNvPr>
          <p:cNvSpPr txBox="1"/>
          <p:nvPr/>
        </p:nvSpPr>
        <p:spPr>
          <a:xfrm>
            <a:off x="2162831" y="5559593"/>
            <a:ext cx="4074618" cy="307777"/>
          </a:xfrm>
          <a:prstGeom prst="rect">
            <a:avLst/>
          </a:prstGeom>
          <a:noFill/>
        </p:spPr>
        <p:txBody>
          <a:bodyPr wrap="square" lIns="0" tIns="0" rIns="0" bIns="0" rtlCol="0">
            <a:spAutoFit/>
          </a:bodyPr>
          <a:lstStyle/>
          <a:p>
            <a:pPr algn="l"/>
            <a:r>
              <a:rPr lang="es-ES" sz="2000" dirty="0">
                <a:solidFill>
                  <a:schemeClr val="bg1"/>
                </a:solidFill>
              </a:rPr>
              <a:t>Unidad recolectora</a:t>
            </a:r>
          </a:p>
        </p:txBody>
      </p:sp>
      <p:sp>
        <p:nvSpPr>
          <p:cNvPr id="46" name="CuadroTexto 45">
            <a:extLst>
              <a:ext uri="{FF2B5EF4-FFF2-40B4-BE49-F238E27FC236}">
                <a16:creationId xmlns:a16="http://schemas.microsoft.com/office/drawing/2014/main" id="{D95E1BDD-3A87-8190-93C0-F93A26327697}"/>
              </a:ext>
            </a:extLst>
          </p:cNvPr>
          <p:cNvSpPr txBox="1"/>
          <p:nvPr/>
        </p:nvSpPr>
        <p:spPr>
          <a:xfrm>
            <a:off x="6111421" y="5287708"/>
            <a:ext cx="2514354" cy="923330"/>
          </a:xfrm>
          <a:prstGeom prst="rect">
            <a:avLst/>
          </a:prstGeom>
          <a:noFill/>
        </p:spPr>
        <p:txBody>
          <a:bodyPr wrap="square" lIns="0" tIns="0" rIns="0" bIns="0" rtlCol="0">
            <a:spAutoFit/>
          </a:bodyPr>
          <a:lstStyle/>
          <a:p>
            <a:pPr algn="l"/>
            <a:r>
              <a:rPr lang="es-ES" sz="2000" dirty="0">
                <a:solidFill>
                  <a:schemeClr val="bg1"/>
                </a:solidFill>
              </a:rPr>
              <a:t>Nos permite aumentar el límite de unidades</a:t>
            </a:r>
          </a:p>
        </p:txBody>
      </p:sp>
      <p:sp>
        <p:nvSpPr>
          <p:cNvPr id="47" name="CuadroTexto 46">
            <a:extLst>
              <a:ext uri="{FF2B5EF4-FFF2-40B4-BE49-F238E27FC236}">
                <a16:creationId xmlns:a16="http://schemas.microsoft.com/office/drawing/2014/main" id="{852BAF8F-F720-68D0-BB58-A66D16AAE8D7}"/>
              </a:ext>
            </a:extLst>
          </p:cNvPr>
          <p:cNvSpPr txBox="1"/>
          <p:nvPr/>
        </p:nvSpPr>
        <p:spPr>
          <a:xfrm>
            <a:off x="9782826" y="5547947"/>
            <a:ext cx="2514354" cy="307777"/>
          </a:xfrm>
          <a:prstGeom prst="rect">
            <a:avLst/>
          </a:prstGeom>
          <a:noFill/>
        </p:spPr>
        <p:txBody>
          <a:bodyPr wrap="square" lIns="0" tIns="0" rIns="0" bIns="0" rtlCol="0">
            <a:spAutoFit/>
          </a:bodyPr>
          <a:lstStyle/>
          <a:p>
            <a:pPr algn="l"/>
            <a:r>
              <a:rPr lang="es-ES" sz="2000" dirty="0">
                <a:solidFill>
                  <a:schemeClr val="bg1"/>
                </a:solidFill>
              </a:rPr>
              <a:t>Unidad de ataque</a:t>
            </a:r>
          </a:p>
        </p:txBody>
      </p:sp>
      <p:pic>
        <p:nvPicPr>
          <p:cNvPr id="48" name="Picture 2" descr="StarCraft franchise - Wowpedia - Your wiki guide to the World of Warcraft">
            <a:extLst>
              <a:ext uri="{FF2B5EF4-FFF2-40B4-BE49-F238E27FC236}">
                <a16:creationId xmlns:a16="http://schemas.microsoft.com/office/drawing/2014/main" id="{5B7AD42F-A500-CCA9-2965-2A89E49927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679" y="179462"/>
            <a:ext cx="1772315" cy="81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9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85D7DA8-020F-EC58-8DC8-E748078DA39B}"/>
              </a:ext>
            </a:extLst>
          </p:cNvPr>
          <p:cNvSpPr>
            <a:spLocks noGrp="1"/>
          </p:cNvSpPr>
          <p:nvPr>
            <p:ph type="title"/>
          </p:nvPr>
        </p:nvSpPr>
        <p:spPr>
          <a:xfrm>
            <a:off x="588263" y="457200"/>
            <a:ext cx="11018520" cy="553998"/>
          </a:xfrm>
        </p:spPr>
        <p:txBody>
          <a:bodyPr>
            <a:noAutofit/>
          </a:bodyPr>
          <a:lstStyle/>
          <a:p>
            <a:r>
              <a:rPr lang="es-ES" sz="4400" dirty="0"/>
              <a:t>Supermente 0.0.2 – </a:t>
            </a:r>
            <a:r>
              <a:rPr lang="es-ES" sz="4400" dirty="0" err="1"/>
              <a:t>Zerling</a:t>
            </a:r>
            <a:r>
              <a:rPr lang="es-ES" sz="4400" dirty="0"/>
              <a:t> </a:t>
            </a:r>
            <a:r>
              <a:rPr lang="es-ES" sz="4400" dirty="0" err="1"/>
              <a:t>version</a:t>
            </a:r>
            <a:endParaRPr lang="es-ES" sz="4400" dirty="0"/>
          </a:p>
        </p:txBody>
      </p:sp>
      <p:sp>
        <p:nvSpPr>
          <p:cNvPr id="5" name="Título 1">
            <a:extLst>
              <a:ext uri="{FF2B5EF4-FFF2-40B4-BE49-F238E27FC236}">
                <a16:creationId xmlns:a16="http://schemas.microsoft.com/office/drawing/2014/main" id="{97E6B9FE-EBCD-E7B9-FFE0-6E009131DE73}"/>
              </a:ext>
            </a:extLst>
          </p:cNvPr>
          <p:cNvSpPr txBox="1">
            <a:spLocks/>
          </p:cNvSpPr>
          <p:nvPr/>
        </p:nvSpPr>
        <p:spPr>
          <a:xfrm>
            <a:off x="2989580" y="3059564"/>
            <a:ext cx="30048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sz="5400" dirty="0">
                <a:solidFill>
                  <a:schemeClr val="bg1"/>
                </a:solidFill>
              </a:rPr>
              <a:t>DEMO 2</a:t>
            </a:r>
          </a:p>
        </p:txBody>
      </p:sp>
      <p:pic>
        <p:nvPicPr>
          <p:cNvPr id="6" name="Picture 2" descr="StarCraft 2 - Zergling Quotes - YouTube">
            <a:extLst>
              <a:ext uri="{FF2B5EF4-FFF2-40B4-BE49-F238E27FC236}">
                <a16:creationId xmlns:a16="http://schemas.microsoft.com/office/drawing/2014/main" id="{2983A497-B9F9-D2E4-D72A-00B7EBDFEC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44" r="23731"/>
          <a:stretch/>
        </p:blipFill>
        <p:spPr bwMode="auto">
          <a:xfrm flipH="1">
            <a:off x="8714547" y="511408"/>
            <a:ext cx="4242528" cy="638723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52728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D08FA0E-0ECC-0E99-9285-0742121E935C}"/>
              </a:ext>
            </a:extLst>
          </p:cNvPr>
          <p:cNvSpPr>
            <a:spLocks noGrp="1"/>
          </p:cNvSpPr>
          <p:nvPr>
            <p:ph type="title"/>
          </p:nvPr>
        </p:nvSpPr>
        <p:spPr/>
        <p:txBody>
          <a:bodyPr>
            <a:noAutofit/>
          </a:bodyPr>
          <a:lstStyle/>
          <a:p>
            <a:r>
              <a:rPr lang="es-ES" sz="3600" dirty="0"/>
              <a:t>Supermente 0.0.3 – </a:t>
            </a:r>
            <a:r>
              <a:rPr lang="es-ES" sz="3600" dirty="0" err="1"/>
              <a:t>Roach</a:t>
            </a:r>
            <a:r>
              <a:rPr lang="es-ES" sz="3600" dirty="0"/>
              <a:t> </a:t>
            </a:r>
            <a:r>
              <a:rPr lang="es-ES" sz="3600" dirty="0" err="1"/>
              <a:t>version</a:t>
            </a:r>
            <a:endParaRPr lang="es-ES" sz="3600" dirty="0"/>
          </a:p>
        </p:txBody>
      </p:sp>
      <p:sp>
        <p:nvSpPr>
          <p:cNvPr id="5" name="Título 1">
            <a:extLst>
              <a:ext uri="{FF2B5EF4-FFF2-40B4-BE49-F238E27FC236}">
                <a16:creationId xmlns:a16="http://schemas.microsoft.com/office/drawing/2014/main" id="{93DA5C9A-D923-F73B-017D-3591F5179B3E}"/>
              </a:ext>
            </a:extLst>
          </p:cNvPr>
          <p:cNvSpPr txBox="1">
            <a:spLocks/>
          </p:cNvSpPr>
          <p:nvPr/>
        </p:nvSpPr>
        <p:spPr>
          <a:xfrm>
            <a:off x="2989580" y="3059564"/>
            <a:ext cx="30048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sz="5400" dirty="0">
                <a:solidFill>
                  <a:schemeClr val="bg1"/>
                </a:solidFill>
              </a:rPr>
              <a:t>DEMO 3</a:t>
            </a:r>
          </a:p>
        </p:txBody>
      </p:sp>
      <p:pic>
        <p:nvPicPr>
          <p:cNvPr id="8194" name="Picture 2" descr="StarCraft 2 Zerg Wallpapers - Wallpaper Cave">
            <a:extLst>
              <a:ext uri="{FF2B5EF4-FFF2-40B4-BE49-F238E27FC236}">
                <a16:creationId xmlns:a16="http://schemas.microsoft.com/office/drawing/2014/main" id="{519D505D-144D-BC4C-A29B-B5905EEDC1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41" r="18548"/>
          <a:stretch/>
        </p:blipFill>
        <p:spPr bwMode="auto">
          <a:xfrm>
            <a:off x="7898130" y="533884"/>
            <a:ext cx="5110480" cy="62247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19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9F4346A6-BCE3-B27C-A784-F380A8B784FB}"/>
              </a:ext>
            </a:extLst>
          </p:cNvPr>
          <p:cNvSpPr>
            <a:spLocks noGrp="1"/>
          </p:cNvSpPr>
          <p:nvPr>
            <p:ph type="title"/>
          </p:nvPr>
        </p:nvSpPr>
        <p:spPr>
          <a:xfrm>
            <a:off x="292875" y="326522"/>
            <a:ext cx="10903445" cy="1107996"/>
          </a:xfrm>
        </p:spPr>
        <p:txBody>
          <a:bodyPr>
            <a:normAutofit/>
          </a:bodyPr>
          <a:lstStyle/>
          <a:p>
            <a:r>
              <a:rPr lang="es-ES" dirty="0"/>
              <a:t>AJA!  Yo, la Supermente soy un ser superior…</a:t>
            </a:r>
            <a:endParaRPr lang="es-ES" b="0" dirty="0"/>
          </a:p>
        </p:txBody>
      </p:sp>
      <p:pic>
        <p:nvPicPr>
          <p:cNvPr id="7" name="Picture 2">
            <a:extLst>
              <a:ext uri="{FF2B5EF4-FFF2-40B4-BE49-F238E27FC236}">
                <a16:creationId xmlns:a16="http://schemas.microsoft.com/office/drawing/2014/main" id="{0FB16E21-0923-7A4D-A4F3-C53B9807D0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475"/>
          <a:stretch/>
        </p:blipFill>
        <p:spPr bwMode="auto">
          <a:xfrm>
            <a:off x="3696412" y="1314911"/>
            <a:ext cx="4760436" cy="31843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3B3CDF5-4E32-6C3A-4188-4E8453311A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415"/>
          <a:stretch/>
        </p:blipFill>
        <p:spPr bwMode="auto">
          <a:xfrm>
            <a:off x="3696412" y="4499220"/>
            <a:ext cx="4760437" cy="306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25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E632F1-003D-FDBF-BD5C-2C1E1ADA84F4}"/>
              </a:ext>
            </a:extLst>
          </p:cNvPr>
          <p:cNvSpPr>
            <a:spLocks noGrp="1"/>
          </p:cNvSpPr>
          <p:nvPr>
            <p:ph type="title"/>
          </p:nvPr>
        </p:nvSpPr>
        <p:spPr/>
        <p:txBody>
          <a:bodyPr/>
          <a:lstStyle/>
          <a:p>
            <a:endParaRPr lang="es-ES"/>
          </a:p>
        </p:txBody>
      </p:sp>
      <p:pic>
        <p:nvPicPr>
          <p:cNvPr id="6148" name="Picture 4">
            <a:extLst>
              <a:ext uri="{FF2B5EF4-FFF2-40B4-BE49-F238E27FC236}">
                <a16:creationId xmlns:a16="http://schemas.microsoft.com/office/drawing/2014/main" id="{459DB25E-8FE2-B048-D1EF-22945D409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442950" cy="7561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diagonales cortadas 3">
            <a:extLst>
              <a:ext uri="{FF2B5EF4-FFF2-40B4-BE49-F238E27FC236}">
                <a16:creationId xmlns:a16="http://schemas.microsoft.com/office/drawing/2014/main" id="{24E06EF7-4F42-E3CA-1303-5C525D304001}"/>
              </a:ext>
            </a:extLst>
          </p:cNvPr>
          <p:cNvSpPr/>
          <p:nvPr/>
        </p:nvSpPr>
        <p:spPr>
          <a:xfrm>
            <a:off x="2733040" y="1981200"/>
            <a:ext cx="8402320" cy="3342640"/>
          </a:xfrm>
          <a:prstGeom prst="snip2DiagRect">
            <a:avLst/>
          </a:prstGeom>
          <a:solidFill>
            <a:srgbClr val="00B0F0">
              <a:alpha val="20000"/>
            </a:srgbClr>
          </a:solidFill>
          <a:ln w="76200"/>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7200" dirty="0">
                <a:solidFill>
                  <a:schemeClr val="bg1"/>
                </a:solidFill>
                <a:effectLst>
                  <a:outerShdw blurRad="38100" dist="38100" dir="2700000" algn="tl">
                    <a:srgbClr val="000000">
                      <a:alpha val="43137"/>
                    </a:srgbClr>
                  </a:outerShdw>
                </a:effectLst>
              </a:rPr>
              <a:t>PRÓXIMA SESIÓN</a:t>
            </a:r>
          </a:p>
          <a:p>
            <a:pPr algn="ctr"/>
            <a:r>
              <a:rPr lang="es-ES" sz="7200" dirty="0">
                <a:solidFill>
                  <a:schemeClr val="bg1"/>
                </a:solidFill>
                <a:effectLst>
                  <a:outerShdw blurRad="38100" dist="38100" dir="2700000" algn="tl">
                    <a:srgbClr val="000000">
                      <a:alpha val="43137"/>
                    </a:srgbClr>
                  </a:outerShdw>
                </a:effectLst>
              </a:rPr>
              <a:t>25/04</a:t>
            </a:r>
          </a:p>
        </p:txBody>
      </p:sp>
    </p:spTree>
    <p:extLst>
      <p:ext uri="{BB962C8B-B14F-4D97-AF65-F5344CB8AC3E}">
        <p14:creationId xmlns:p14="http://schemas.microsoft.com/office/powerpoint/2010/main" val="3686845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a:extLst>
              <a:ext uri="{FF2B5EF4-FFF2-40B4-BE49-F238E27FC236}">
                <a16:creationId xmlns:a16="http://schemas.microsoft.com/office/drawing/2014/main" id="{1A32E2E5-1E7D-4B30-83EF-6F6264F5CF4E}"/>
              </a:ext>
            </a:extLst>
          </p:cNvPr>
          <p:cNvSpPr>
            <a:spLocks noChangeArrowheads="1"/>
          </p:cNvSpPr>
          <p:nvPr/>
        </p:nvSpPr>
        <p:spPr bwMode="auto">
          <a:xfrm>
            <a:off x="1995601" y="3116439"/>
            <a:ext cx="3500278" cy="2385246"/>
          </a:xfrm>
          <a:prstGeom prst="rect">
            <a:avLst/>
          </a:prstGeom>
          <a:noFill/>
          <a:ln w="9525">
            <a:noFill/>
            <a:miter lim="800000"/>
            <a:headEnd/>
            <a:tailEnd/>
          </a:ln>
        </p:spPr>
        <p:txBody>
          <a:bodyPr wrap="square" lIns="91419" tIns="45709" rIns="91419" bIns="45709" anchor="t">
            <a:spAutoFit/>
          </a:bodyPr>
          <a:lstStyle/>
          <a:p>
            <a:pPr defTabSz="1042655" fontAlgn="base">
              <a:spcBef>
                <a:spcPct val="0"/>
              </a:spcBef>
              <a:spcAft>
                <a:spcPct val="0"/>
              </a:spcAft>
            </a:pPr>
            <a:r>
              <a:rPr lang="es-ES" sz="1400">
                <a:solidFill>
                  <a:schemeClr val="bg1"/>
                </a:solidFill>
                <a:latin typeface="Segoe UI Light"/>
                <a:ea typeface="Segoe UI Symbol"/>
                <a:cs typeface="Segoe UI Light"/>
              </a:rPr>
              <a:t>O visitarnos en:</a:t>
            </a:r>
          </a:p>
          <a:p>
            <a:pPr defTabSz="1042655" fontAlgn="base">
              <a:spcBef>
                <a:spcPct val="0"/>
              </a:spcBef>
              <a:spcAft>
                <a:spcPct val="0"/>
              </a:spcAft>
            </a:pPr>
            <a:endParaRPr lang="es-ES" sz="90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1042655" fontAlgn="base">
              <a:spcBef>
                <a:spcPct val="0"/>
              </a:spcBef>
              <a:spcAft>
                <a:spcPct val="0"/>
              </a:spcAft>
            </a:pPr>
            <a:r>
              <a:rPr lang="es-ES" sz="1400">
                <a:solidFill>
                  <a:schemeClr val="bg1"/>
                </a:solidFill>
                <a:ea typeface="Segoe UI Symbol"/>
                <a:cs typeface="Segoe UI Light"/>
              </a:rPr>
              <a:t>C/O'Donnell, 34</a:t>
            </a:r>
          </a:p>
          <a:p>
            <a:pPr defTabSz="1042655" fontAlgn="base">
              <a:spcBef>
                <a:spcPct val="0"/>
              </a:spcBef>
              <a:spcAft>
                <a:spcPct val="0"/>
              </a:spcAft>
            </a:pPr>
            <a:r>
              <a:rPr lang="es-ES" sz="1400">
                <a:solidFill>
                  <a:schemeClr val="bg1"/>
                </a:solidFill>
                <a:ea typeface="Segoe UI Symbol"/>
                <a:cs typeface="Segoe UI Light"/>
              </a:rPr>
              <a:t>28009, Madrid</a:t>
            </a:r>
          </a:p>
          <a:p>
            <a:pPr defTabSz="1042655" fontAlgn="base">
              <a:spcBef>
                <a:spcPct val="0"/>
              </a:spcBef>
              <a:spcAft>
                <a:spcPct val="0"/>
              </a:spcAft>
            </a:pPr>
            <a:r>
              <a:rPr lang="es-ES" sz="1400">
                <a:solidFill>
                  <a:schemeClr val="bg1"/>
                </a:solidFill>
                <a:latin typeface="Segoe UI Light"/>
                <a:ea typeface="Segoe UI Symbol"/>
                <a:cs typeface="Segoe UI Light"/>
              </a:rPr>
              <a:t>------------------------------------</a:t>
            </a:r>
          </a:p>
          <a:p>
            <a:pPr defTabSz="1042655" fontAlgn="base">
              <a:spcBef>
                <a:spcPct val="0"/>
              </a:spcBef>
              <a:spcAft>
                <a:spcPct val="0"/>
              </a:spcAft>
            </a:pPr>
            <a:r>
              <a:rPr lang="es-ES" sz="1400">
                <a:solidFill>
                  <a:schemeClr val="bg1"/>
                </a:solidFill>
                <a:latin typeface="Segoe UI Light"/>
                <a:ea typeface="Segoe UI Symbol"/>
                <a:cs typeface="Segoe UI Light"/>
              </a:rPr>
              <a:t>C/Jerónimo </a:t>
            </a:r>
            <a:r>
              <a:rPr lang="es-ES" sz="1400" err="1">
                <a:solidFill>
                  <a:schemeClr val="bg1"/>
                </a:solidFill>
                <a:latin typeface="Segoe UI Light"/>
                <a:ea typeface="Segoe UI Symbol"/>
                <a:cs typeface="Segoe UI Light"/>
              </a:rPr>
              <a:t>Roure</a:t>
            </a:r>
            <a:r>
              <a:rPr lang="es-ES" sz="1400">
                <a:solidFill>
                  <a:schemeClr val="bg1"/>
                </a:solidFill>
                <a:latin typeface="Segoe UI Light"/>
                <a:ea typeface="Segoe UI Symbol"/>
                <a:cs typeface="Segoe UI Light"/>
              </a:rPr>
              <a:t>, 49</a:t>
            </a:r>
          </a:p>
          <a:p>
            <a:pPr defTabSz="1042655" fontAlgn="base">
              <a:spcBef>
                <a:spcPct val="0"/>
              </a:spcBef>
              <a:spcAft>
                <a:spcPct val="0"/>
              </a:spcAft>
            </a:pPr>
            <a:r>
              <a:rPr lang="es-ES" sz="1400">
                <a:solidFill>
                  <a:schemeClr val="bg1"/>
                </a:solidFill>
                <a:latin typeface="Segoe UI Light"/>
                <a:ea typeface="Segoe UI Symbol"/>
                <a:cs typeface="Segoe UI Light"/>
              </a:rPr>
              <a:t>46520 Puerto de Sagunto, Valencia</a:t>
            </a:r>
          </a:p>
          <a:p>
            <a:pPr defTabSz="1042655" fontAlgn="base">
              <a:spcBef>
                <a:spcPct val="0"/>
              </a:spcBef>
              <a:spcAft>
                <a:spcPct val="0"/>
              </a:spcAft>
            </a:pPr>
            <a:r>
              <a:rPr lang="es-ES" sz="1400">
                <a:solidFill>
                  <a:schemeClr val="bg1"/>
                </a:solidFill>
                <a:latin typeface="Segoe UI Light" panose="020B0502040204020203" pitchFamily="34" charset="0"/>
                <a:ea typeface="Segoe UI Symbol" pitchFamily="34" charset="0"/>
                <a:cs typeface="Segoe UI Light" panose="020B0502040204020203" pitchFamily="34" charset="0"/>
              </a:rPr>
              <a:t>-------------------------------------</a:t>
            </a:r>
          </a:p>
          <a:p>
            <a:pPr defTabSz="1042655">
              <a:spcBef>
                <a:spcPct val="0"/>
              </a:spcBef>
              <a:spcAft>
                <a:spcPct val="0"/>
              </a:spcAft>
            </a:pPr>
            <a:r>
              <a:rPr lang="es-ES" sz="1400" err="1">
                <a:solidFill>
                  <a:srgbClr val="FFFFFF"/>
                </a:solidFill>
                <a:latin typeface="Segoe UI Light"/>
                <a:cs typeface="Segoe UI Light"/>
              </a:rPr>
              <a:t>InnovaParq</a:t>
            </a:r>
            <a:r>
              <a:rPr lang="es-ES" sz="1400">
                <a:solidFill>
                  <a:srgbClr val="FFFFFF"/>
                </a:solidFill>
                <a:latin typeface="Segoe UI Light"/>
                <a:cs typeface="Segoe UI Light"/>
              </a:rPr>
              <a:t> Universidad de La Laguna</a:t>
            </a:r>
            <a:endParaRPr lang="es-ES"/>
          </a:p>
          <a:p>
            <a:pPr defTabSz="1042655" fontAlgn="base">
              <a:spcBef>
                <a:spcPct val="0"/>
              </a:spcBef>
              <a:spcAft>
                <a:spcPct val="0"/>
              </a:spcAft>
            </a:pPr>
            <a:r>
              <a:rPr lang="es-ES" sz="1400">
                <a:solidFill>
                  <a:srgbClr val="FFFFFF"/>
                </a:solidFill>
                <a:latin typeface="Segoe UI Light"/>
                <a:cs typeface="Segoe UI Light"/>
              </a:rPr>
              <a:t>Av. Trinidad, 61. Campus Central</a:t>
            </a:r>
          </a:p>
          <a:p>
            <a:pPr defTabSz="1042655" fontAlgn="base">
              <a:spcBef>
                <a:spcPct val="0"/>
              </a:spcBef>
              <a:spcAft>
                <a:spcPct val="0"/>
              </a:spcAft>
            </a:pPr>
            <a:r>
              <a:rPr lang="es-ES" sz="1400">
                <a:solidFill>
                  <a:srgbClr val="FFFFFF"/>
                </a:solidFill>
                <a:cs typeface="Segoe UI Light"/>
              </a:rPr>
              <a:t>38200, S. Cristóbal de La Laguna, Tenerife</a:t>
            </a:r>
            <a:endParaRPr lang="es-ES" sz="1400">
              <a:solidFill>
                <a:srgbClr val="FFFFFF"/>
              </a:solidFill>
              <a:latin typeface="Segoe UI Light" panose="020B0502040204020203" pitchFamily="34" charset="0"/>
              <a:ea typeface="Segoe UI Symbol" pitchFamily="34" charset="0"/>
              <a:cs typeface="Segoe UI Light" panose="020B0502040204020203" pitchFamily="34" charset="0"/>
            </a:endParaRPr>
          </a:p>
        </p:txBody>
      </p:sp>
      <p:sp>
        <p:nvSpPr>
          <p:cNvPr id="9" name="Rectangle 14">
            <a:extLst>
              <a:ext uri="{FF2B5EF4-FFF2-40B4-BE49-F238E27FC236}">
                <a16:creationId xmlns:a16="http://schemas.microsoft.com/office/drawing/2014/main" id="{E136A191-8105-4C85-87ED-3095DB7D562E}"/>
              </a:ext>
            </a:extLst>
          </p:cNvPr>
          <p:cNvSpPr>
            <a:spLocks noChangeArrowheads="1"/>
          </p:cNvSpPr>
          <p:nvPr/>
        </p:nvSpPr>
        <p:spPr bwMode="auto">
          <a:xfrm>
            <a:off x="6288753" y="1337719"/>
            <a:ext cx="2667232" cy="1428612"/>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bg1"/>
                </a:solidFill>
                <a:latin typeface="Segoe UI Light" panose="020B0502040204020203" pitchFamily="34" charset="0"/>
                <a:ea typeface="Segoe UI Symbol" pitchFamily="34" charset="0"/>
                <a:cs typeface="Segoe UI Light" panose="020B0502040204020203" pitchFamily="34" charset="0"/>
              </a:rPr>
              <a:t>O llamar al:</a:t>
            </a:r>
          </a:p>
          <a:p>
            <a:pPr defTabSz="1042458" fontAlgn="base">
              <a:spcBef>
                <a:spcPct val="20000"/>
              </a:spcBef>
              <a:spcAft>
                <a:spcPct val="0"/>
              </a:spcAft>
            </a:pPr>
            <a:endParaRPr lang="es-ES" sz="90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bg1"/>
                </a:solidFill>
                <a:latin typeface="Segoe UI Light" panose="020B0502040204020203" pitchFamily="34" charset="0"/>
                <a:ea typeface="Segoe UI Symbol" pitchFamily="34" charset="0"/>
                <a:cs typeface="Segoe UI Light" panose="020B0502040204020203" pitchFamily="34" charset="0"/>
              </a:rPr>
              <a:t>Madrid  +34 917 893 823</a:t>
            </a:r>
          </a:p>
          <a:p>
            <a:pPr defTabSz="1042607" fontAlgn="base">
              <a:spcBef>
                <a:spcPct val="20000"/>
              </a:spcBef>
              <a:spcAft>
                <a:spcPct val="0"/>
              </a:spcAft>
            </a:pPr>
            <a:r>
              <a:rPr lang="es-ES" sz="1400">
                <a:solidFill>
                  <a:schemeClr val="bg1"/>
                </a:solidFill>
                <a:latin typeface="Segoe UI Light" panose="020B0502040204020203" pitchFamily="34" charset="0"/>
                <a:ea typeface="Segoe UI Symbol" pitchFamily="34" charset="0"/>
                <a:cs typeface="Segoe UI Light" panose="020B0502040204020203" pitchFamily="34" charset="0"/>
              </a:rPr>
              <a:t>Valencia  +34 962 698 064</a:t>
            </a:r>
          </a:p>
          <a:p>
            <a:pPr defTabSz="1042607" fontAlgn="base">
              <a:spcBef>
                <a:spcPct val="20000"/>
              </a:spcBef>
              <a:spcAft>
                <a:spcPct val="0"/>
              </a:spcAft>
            </a:pPr>
            <a:endParaRPr lang="es-ES" sz="90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bg1"/>
                </a:solidFill>
                <a:latin typeface="Segoe UI Light" panose="020B0502040204020203" pitchFamily="34" charset="0"/>
                <a:ea typeface="Segoe UI Symbol" pitchFamily="34" charset="0"/>
                <a:cs typeface="Segoe UI Light" panose="020B0502040204020203" pitchFamily="34" charset="0"/>
              </a:rPr>
              <a:t>O enviar un fax al 962 698 063</a:t>
            </a:r>
          </a:p>
        </p:txBody>
      </p:sp>
      <p:sp>
        <p:nvSpPr>
          <p:cNvPr id="33" name="Rectangle 12">
            <a:extLst>
              <a:ext uri="{FF2B5EF4-FFF2-40B4-BE49-F238E27FC236}">
                <a16:creationId xmlns:a16="http://schemas.microsoft.com/office/drawing/2014/main" id="{E187D5FB-BCFD-46BD-AAD9-5330426845E4}"/>
              </a:ext>
            </a:extLst>
          </p:cNvPr>
          <p:cNvSpPr>
            <a:spLocks noChangeArrowheads="1"/>
          </p:cNvSpPr>
          <p:nvPr/>
        </p:nvSpPr>
        <p:spPr bwMode="auto">
          <a:xfrm>
            <a:off x="10581903" y="1271214"/>
            <a:ext cx="2667232" cy="536060"/>
          </a:xfrm>
          <a:prstGeom prst="rect">
            <a:avLst/>
          </a:prstGeom>
          <a:noFill/>
          <a:ln w="9525">
            <a:noFill/>
            <a:miter lim="800000"/>
            <a:headEnd/>
            <a:tailEnd/>
          </a:ln>
        </p:spPr>
        <p:txBody>
          <a:bodyPr wrap="square" lIns="104152" tIns="52078" rIns="104152" bIns="52078">
            <a:spAutoFit/>
          </a:bodyPr>
          <a:lstStyle/>
          <a:p>
            <a:pPr defTabSz="1042655" fontAlgn="base">
              <a:spcBef>
                <a:spcPct val="0"/>
              </a:spcBef>
              <a:spcAft>
                <a:spcPct val="0"/>
              </a:spcAft>
            </a:pPr>
            <a:r>
              <a:rPr lang="es-ES" sz="1400">
                <a:solidFill>
                  <a:schemeClr val="bg1"/>
                </a:solidFill>
                <a:ea typeface="Segoe UI Symbol" pitchFamily="34" charset="0"/>
                <a:cs typeface="Segoe UI Light" panose="020B0502040204020203" pitchFamily="34" charset="0"/>
              </a:rPr>
              <a:t>O hablar personalmente </a:t>
            </a:r>
          </a:p>
          <a:p>
            <a:pPr defTabSz="1042655" fontAlgn="base">
              <a:spcBef>
                <a:spcPct val="0"/>
              </a:spcBef>
              <a:spcAft>
                <a:spcPct val="0"/>
              </a:spcAft>
            </a:pPr>
            <a:r>
              <a:rPr lang="es-ES" sz="1400">
                <a:solidFill>
                  <a:schemeClr val="bg1"/>
                </a:solidFill>
                <a:ea typeface="Segoe UI Symbol" pitchFamily="34" charset="0"/>
                <a:cs typeface="Segoe UI Light" panose="020B0502040204020203" pitchFamily="34" charset="0"/>
              </a:rPr>
              <a:t>con tu </a:t>
            </a:r>
            <a:r>
              <a:rPr lang="es-ES" sz="1400" err="1">
                <a:solidFill>
                  <a:schemeClr val="bg1"/>
                </a:solidFill>
                <a:ea typeface="Segoe UI Symbol" pitchFamily="34" charset="0"/>
                <a:cs typeface="Segoe UI Light" panose="020B0502040204020203" pitchFamily="34" charset="0"/>
              </a:rPr>
              <a:t>A</a:t>
            </a:r>
            <a:r>
              <a:rPr lang="es-ES" sz="1400" err="1">
                <a:solidFill>
                  <a:schemeClr val="bg2"/>
                </a:solidFill>
                <a:ea typeface="Segoe UI Symbol" pitchFamily="34" charset="0"/>
                <a:cs typeface="Segoe UI" panose="020B0502040204020203" pitchFamily="34" charset="0"/>
              </a:rPr>
              <a:t>ccount</a:t>
            </a:r>
            <a:r>
              <a:rPr lang="es-ES" sz="1400">
                <a:solidFill>
                  <a:schemeClr val="bg2"/>
                </a:solidFill>
                <a:ea typeface="Segoe UI Symbol" pitchFamily="34" charset="0"/>
                <a:cs typeface="Segoe UI" panose="020B0502040204020203" pitchFamily="34" charset="0"/>
              </a:rPr>
              <a:t> Manager</a:t>
            </a:r>
            <a:endParaRPr lang="es-ES" sz="1400">
              <a:solidFill>
                <a:schemeClr val="bg2"/>
              </a:solidFill>
              <a:ea typeface="Segoe UI Symbol" pitchFamily="34" charset="0"/>
              <a:cs typeface="Segoe UI Light" panose="020B0502040204020203" pitchFamily="34" charset="0"/>
            </a:endParaRPr>
          </a:p>
        </p:txBody>
      </p:sp>
      <p:grpSp>
        <p:nvGrpSpPr>
          <p:cNvPr id="44" name="Grupo 43">
            <a:extLst>
              <a:ext uri="{FF2B5EF4-FFF2-40B4-BE49-F238E27FC236}">
                <a16:creationId xmlns:a16="http://schemas.microsoft.com/office/drawing/2014/main" id="{F70E5417-79FD-4F85-AB5C-877E6CC7ECD5}"/>
              </a:ext>
            </a:extLst>
          </p:cNvPr>
          <p:cNvGrpSpPr/>
          <p:nvPr/>
        </p:nvGrpSpPr>
        <p:grpSpPr>
          <a:xfrm>
            <a:off x="4914625" y="1267161"/>
            <a:ext cx="1144998" cy="1144998"/>
            <a:chOff x="598813" y="1714568"/>
            <a:chExt cx="1144998" cy="1144998"/>
          </a:xfrm>
        </p:grpSpPr>
        <p:sp>
          <p:nvSpPr>
            <p:cNvPr id="19" name="Elipse 18">
              <a:extLst>
                <a:ext uri="{FF2B5EF4-FFF2-40B4-BE49-F238E27FC236}">
                  <a16:creationId xmlns:a16="http://schemas.microsoft.com/office/drawing/2014/main" id="{DA3F6C62-E087-415B-9872-A9140DC94839}"/>
                </a:ext>
              </a:extLst>
            </p:cNvPr>
            <p:cNvSpPr/>
            <p:nvPr/>
          </p:nvSpPr>
          <p:spPr>
            <a:xfrm>
              <a:off x="598813" y="1714568"/>
              <a:ext cx="1144998" cy="1144998"/>
            </a:xfrm>
            <a:prstGeom prst="ellips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39" name="Gráfico 38">
              <a:extLst>
                <a:ext uri="{FF2B5EF4-FFF2-40B4-BE49-F238E27FC236}">
                  <a16:creationId xmlns:a16="http://schemas.microsoft.com/office/drawing/2014/main" id="{D4805962-3C0F-4FD6-9AFF-5AEB75D351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942" y="1928436"/>
              <a:ext cx="686739" cy="686739"/>
            </a:xfrm>
            <a:prstGeom prst="rect">
              <a:avLst/>
            </a:prstGeom>
          </p:spPr>
        </p:pic>
      </p:grpSp>
      <p:grpSp>
        <p:nvGrpSpPr>
          <p:cNvPr id="45" name="Grupo 44">
            <a:extLst>
              <a:ext uri="{FF2B5EF4-FFF2-40B4-BE49-F238E27FC236}">
                <a16:creationId xmlns:a16="http://schemas.microsoft.com/office/drawing/2014/main" id="{D79DEA67-8ABB-40AB-9528-A6CF6211D393}"/>
              </a:ext>
            </a:extLst>
          </p:cNvPr>
          <p:cNvGrpSpPr/>
          <p:nvPr/>
        </p:nvGrpSpPr>
        <p:grpSpPr>
          <a:xfrm>
            <a:off x="598813" y="2933027"/>
            <a:ext cx="1144998" cy="1144998"/>
            <a:chOff x="598813" y="3037926"/>
            <a:chExt cx="1144998" cy="1144998"/>
          </a:xfrm>
        </p:grpSpPr>
        <p:sp>
          <p:nvSpPr>
            <p:cNvPr id="40" name="Elipse 39">
              <a:extLst>
                <a:ext uri="{FF2B5EF4-FFF2-40B4-BE49-F238E27FC236}">
                  <a16:creationId xmlns:a16="http://schemas.microsoft.com/office/drawing/2014/main" id="{ED36071E-231F-4B73-91BC-7920FCE00DFE}"/>
                </a:ext>
              </a:extLst>
            </p:cNvPr>
            <p:cNvSpPr/>
            <p:nvPr/>
          </p:nvSpPr>
          <p:spPr>
            <a:xfrm>
              <a:off x="598813" y="3037926"/>
              <a:ext cx="1144998" cy="114499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7FBA00"/>
                </a:solidFill>
              </a:endParaRPr>
            </a:p>
          </p:txBody>
        </p:sp>
        <p:pic>
          <p:nvPicPr>
            <p:cNvPr id="41" name="Gráfico 40">
              <a:extLst>
                <a:ext uri="{FF2B5EF4-FFF2-40B4-BE49-F238E27FC236}">
                  <a16:creationId xmlns:a16="http://schemas.microsoft.com/office/drawing/2014/main" id="{5748FC77-E8D6-46FD-8D81-508AF39E9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905" y="3293473"/>
              <a:ext cx="642812" cy="601381"/>
            </a:xfrm>
            <a:prstGeom prst="rect">
              <a:avLst/>
            </a:prstGeom>
          </p:spPr>
        </p:pic>
      </p:grpSp>
      <p:grpSp>
        <p:nvGrpSpPr>
          <p:cNvPr id="55" name="Grupo 54">
            <a:extLst>
              <a:ext uri="{FF2B5EF4-FFF2-40B4-BE49-F238E27FC236}">
                <a16:creationId xmlns:a16="http://schemas.microsoft.com/office/drawing/2014/main" id="{9E501671-6B2E-49B3-8F26-6CCE3E2C37B7}"/>
              </a:ext>
            </a:extLst>
          </p:cNvPr>
          <p:cNvGrpSpPr/>
          <p:nvPr/>
        </p:nvGrpSpPr>
        <p:grpSpPr>
          <a:xfrm>
            <a:off x="598813" y="1268777"/>
            <a:ext cx="1144998" cy="1144998"/>
            <a:chOff x="598813" y="1302824"/>
            <a:chExt cx="1144998" cy="1144998"/>
          </a:xfrm>
        </p:grpSpPr>
        <p:sp>
          <p:nvSpPr>
            <p:cNvPr id="42" name="Elipse 41">
              <a:extLst>
                <a:ext uri="{FF2B5EF4-FFF2-40B4-BE49-F238E27FC236}">
                  <a16:creationId xmlns:a16="http://schemas.microsoft.com/office/drawing/2014/main" id="{61D162D7-85A3-4BDB-B7BF-CAA4DDBB9767}"/>
                </a:ext>
              </a:extLst>
            </p:cNvPr>
            <p:cNvSpPr/>
            <p:nvPr/>
          </p:nvSpPr>
          <p:spPr>
            <a:xfrm>
              <a:off x="598813" y="1302824"/>
              <a:ext cx="1144998" cy="1144998"/>
            </a:xfrm>
            <a:prstGeom prst="ellips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BAD80A"/>
                </a:solidFill>
              </a:endParaRPr>
            </a:p>
          </p:txBody>
        </p:sp>
        <p:pic>
          <p:nvPicPr>
            <p:cNvPr id="47" name="Gráfico 46">
              <a:extLst>
                <a:ext uri="{FF2B5EF4-FFF2-40B4-BE49-F238E27FC236}">
                  <a16:creationId xmlns:a16="http://schemas.microsoft.com/office/drawing/2014/main" id="{CF24C07C-7386-461A-83CF-6CE4E7C126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942" y="1530336"/>
              <a:ext cx="686739" cy="686739"/>
            </a:xfrm>
            <a:prstGeom prst="rect">
              <a:avLst/>
            </a:prstGeom>
          </p:spPr>
        </p:pic>
      </p:grpSp>
      <p:sp>
        <p:nvSpPr>
          <p:cNvPr id="52" name="Rectangle 14">
            <a:extLst>
              <a:ext uri="{FF2B5EF4-FFF2-40B4-BE49-F238E27FC236}">
                <a16:creationId xmlns:a16="http://schemas.microsoft.com/office/drawing/2014/main" id="{972CE3BC-4291-4F56-A77E-096800E63F4A}"/>
              </a:ext>
            </a:extLst>
          </p:cNvPr>
          <p:cNvSpPr>
            <a:spLocks noChangeArrowheads="1"/>
          </p:cNvSpPr>
          <p:nvPr/>
        </p:nvSpPr>
        <p:spPr bwMode="auto">
          <a:xfrm>
            <a:off x="1995602" y="1337719"/>
            <a:ext cx="2667232" cy="1003881"/>
          </a:xfrm>
          <a:prstGeom prst="rect">
            <a:avLst/>
          </a:prstGeom>
          <a:noFill/>
          <a:ln w="9525">
            <a:noFill/>
            <a:miter lim="800000"/>
            <a:headEnd/>
            <a:tailEnd/>
          </a:ln>
        </p:spPr>
        <p:txBody>
          <a:bodyPr wrap="square" lIns="104152" tIns="52078" rIns="104152" bIns="52078" anchor="t">
            <a:spAutoFit/>
          </a:bodyPr>
          <a:lstStyle/>
          <a:p>
            <a:pPr defTabSz="1042458" fontAlgn="base">
              <a:spcBef>
                <a:spcPct val="20000"/>
              </a:spcBef>
              <a:spcAft>
                <a:spcPct val="0"/>
              </a:spcAft>
            </a:pPr>
            <a:r>
              <a:rPr lang="es-ES" sz="1400">
                <a:solidFill>
                  <a:schemeClr val="bg1"/>
                </a:solidFill>
                <a:latin typeface="Segoe UI Light" panose="020B0502040204020203" pitchFamily="34" charset="0"/>
                <a:ea typeface="Segoe UI Symbol" pitchFamily="34" charset="0"/>
                <a:cs typeface="Segoe UI Light" panose="020B0502040204020203" pitchFamily="34" charset="0"/>
              </a:rPr>
              <a:t>Enviar un mail a:</a:t>
            </a:r>
          </a:p>
          <a:p>
            <a:pPr defTabSz="1042458" fontAlgn="base">
              <a:spcBef>
                <a:spcPct val="20000"/>
              </a:spcBef>
              <a:spcAft>
                <a:spcPct val="0"/>
              </a:spcAft>
            </a:pPr>
            <a:endParaRPr lang="es-ES" sz="900">
              <a:solidFill>
                <a:schemeClr val="bg1"/>
              </a:solidFill>
              <a:latin typeface="Segoe UI Light" panose="020B0502040204020203" pitchFamily="34" charset="0"/>
              <a:ea typeface="Segoe UI Symbol" pitchFamily="34" charset="0"/>
              <a:cs typeface="Segoe UI Light" panose="020B0502040204020203" pitchFamily="34" charset="0"/>
            </a:endParaRPr>
          </a:p>
          <a:p>
            <a:pPr defTabSz="1042607" fontAlgn="base">
              <a:spcBef>
                <a:spcPct val="20000"/>
              </a:spcBef>
              <a:spcAft>
                <a:spcPct val="0"/>
              </a:spcAft>
            </a:pPr>
            <a:r>
              <a:rPr lang="es-ES" sz="1400">
                <a:solidFill>
                  <a:schemeClr val="bg1"/>
                </a:solidFill>
                <a:ea typeface="Segoe UI Symbol" pitchFamily="34" charset="0"/>
                <a:cs typeface="Segoe UI" panose="020B0502040204020203" pitchFamily="34" charset="0"/>
              </a:rPr>
              <a:t>info@encamina.com </a:t>
            </a:r>
          </a:p>
          <a:p>
            <a:pPr defTabSz="1042607" fontAlgn="base">
              <a:spcBef>
                <a:spcPct val="20000"/>
              </a:spcBef>
              <a:spcAft>
                <a:spcPct val="0"/>
              </a:spcAft>
            </a:pPr>
            <a:r>
              <a:rPr lang="es-ES" sz="1400" err="1">
                <a:solidFill>
                  <a:schemeClr val="bg1"/>
                </a:solidFill>
                <a:ea typeface="Segoe UI Symbol" pitchFamily="34" charset="0"/>
                <a:cs typeface="Segoe UI" panose="020B0502040204020203" pitchFamily="34" charset="0"/>
              </a:rPr>
              <a:t>administracion@encamina.com</a:t>
            </a:r>
            <a:endParaRPr lang="es-ES" sz="1400">
              <a:solidFill>
                <a:schemeClr val="bg1"/>
              </a:solidFill>
              <a:latin typeface="Segoe UI Light" panose="020B0502040204020203" pitchFamily="34" charset="0"/>
              <a:ea typeface="Segoe UI Symbol" pitchFamily="34" charset="0"/>
              <a:cs typeface="Segoe UI Light" panose="020B0502040204020203" pitchFamily="34" charset="0"/>
            </a:endParaRPr>
          </a:p>
        </p:txBody>
      </p:sp>
      <p:grpSp>
        <p:nvGrpSpPr>
          <p:cNvPr id="63" name="Grupo 62">
            <a:extLst>
              <a:ext uri="{FF2B5EF4-FFF2-40B4-BE49-F238E27FC236}">
                <a16:creationId xmlns:a16="http://schemas.microsoft.com/office/drawing/2014/main" id="{84A4E78E-8B59-4CDD-9EDA-D3AE674B6D55}"/>
              </a:ext>
            </a:extLst>
          </p:cNvPr>
          <p:cNvGrpSpPr/>
          <p:nvPr/>
        </p:nvGrpSpPr>
        <p:grpSpPr>
          <a:xfrm>
            <a:off x="9185115" y="1267161"/>
            <a:ext cx="1144998" cy="1144998"/>
            <a:chOff x="5266901" y="4010758"/>
            <a:chExt cx="1144998" cy="1144998"/>
          </a:xfrm>
        </p:grpSpPr>
        <p:sp>
          <p:nvSpPr>
            <p:cNvPr id="48" name="Elipse 47">
              <a:extLst>
                <a:ext uri="{FF2B5EF4-FFF2-40B4-BE49-F238E27FC236}">
                  <a16:creationId xmlns:a16="http://schemas.microsoft.com/office/drawing/2014/main" id="{29191E4B-0307-4F43-8A6C-19C7F2357699}"/>
                </a:ext>
              </a:extLst>
            </p:cNvPr>
            <p:cNvSpPr/>
            <p:nvPr/>
          </p:nvSpPr>
          <p:spPr>
            <a:xfrm>
              <a:off x="5266901" y="4010758"/>
              <a:ext cx="1144998" cy="1144998"/>
            </a:xfrm>
            <a:prstGeom prst="ellips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1B37"/>
                </a:solidFill>
              </a:endParaRPr>
            </a:p>
          </p:txBody>
        </p:sp>
        <p:pic>
          <p:nvPicPr>
            <p:cNvPr id="57" name="Gráfico 56">
              <a:extLst>
                <a:ext uri="{FF2B5EF4-FFF2-40B4-BE49-F238E27FC236}">
                  <a16:creationId xmlns:a16="http://schemas.microsoft.com/office/drawing/2014/main" id="{E7C8B643-57F7-4468-8FC3-CD9A0F623E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6179" y="4224746"/>
              <a:ext cx="471766" cy="656370"/>
            </a:xfrm>
            <a:prstGeom prst="rect">
              <a:avLst/>
            </a:prstGeom>
          </p:spPr>
        </p:pic>
      </p:grpSp>
      <p:sp>
        <p:nvSpPr>
          <p:cNvPr id="34" name="2 Título">
            <a:extLst>
              <a:ext uri="{FF2B5EF4-FFF2-40B4-BE49-F238E27FC236}">
                <a16:creationId xmlns:a16="http://schemas.microsoft.com/office/drawing/2014/main" id="{E7EE8C95-67A3-48D6-BFD0-43AE0FD2A4D8}"/>
              </a:ext>
            </a:extLst>
          </p:cNvPr>
          <p:cNvSpPr>
            <a:spLocks noGrp="1"/>
          </p:cNvSpPr>
          <p:nvPr>
            <p:ph type="title"/>
          </p:nvPr>
        </p:nvSpPr>
        <p:spPr>
          <a:xfrm>
            <a:off x="565905" y="247263"/>
            <a:ext cx="1826422" cy="741526"/>
          </a:xfrm>
        </p:spPr>
        <p:txBody>
          <a:bodyPr>
            <a:normAutofit/>
          </a:bodyPr>
          <a:lstStyle/>
          <a:p>
            <a:r>
              <a:rPr lang="es-ES"/>
              <a:t>¡</a:t>
            </a:r>
            <a:r>
              <a:rPr lang="es-ES">
                <a:latin typeface="Segoe UI Light" panose="020B0502040204020203" pitchFamily="34" charset="0"/>
                <a:cs typeface="Segoe UI Light" panose="020B0502040204020203" pitchFamily="34" charset="0"/>
              </a:rPr>
              <a:t>Gracias!</a:t>
            </a:r>
          </a:p>
        </p:txBody>
      </p:sp>
      <p:sp>
        <p:nvSpPr>
          <p:cNvPr id="35" name="1 Marcador de contenido">
            <a:extLst>
              <a:ext uri="{FF2B5EF4-FFF2-40B4-BE49-F238E27FC236}">
                <a16:creationId xmlns:a16="http://schemas.microsoft.com/office/drawing/2014/main" id="{3582217F-0D90-42BB-B1D2-EFF6EACE2652}"/>
              </a:ext>
            </a:extLst>
          </p:cNvPr>
          <p:cNvSpPr>
            <a:spLocks noGrp="1"/>
          </p:cNvSpPr>
          <p:nvPr>
            <p:ph sz="quarter" idx="11"/>
          </p:nvPr>
        </p:nvSpPr>
        <p:spPr>
          <a:xfrm>
            <a:off x="2392327" y="466880"/>
            <a:ext cx="10484718" cy="396061"/>
          </a:xfrm>
        </p:spPr>
        <p:txBody>
          <a:bodyPr>
            <a:normAutofit lnSpcReduction="10000"/>
          </a:bodyPr>
          <a:lstStyle/>
          <a:p>
            <a:pPr marL="0" indent="0">
              <a:buNone/>
            </a:pPr>
            <a:r>
              <a:rPr lang="es-ES" sz="2000">
                <a:latin typeface="Segoe UI Light" panose="020B0502040204020203" pitchFamily="34" charset="0"/>
                <a:cs typeface="Segoe UI Light" panose="020B0502040204020203" pitchFamily="34" charset="0"/>
              </a:rPr>
              <a:t>Para localizar o contactar con ENCAMINA puedes:</a:t>
            </a:r>
            <a:endParaRPr lang="es-ES" sz="1400">
              <a:solidFill>
                <a:schemeClr val="bg2"/>
              </a:solidFill>
              <a:ea typeface="Segoe UI Symbol" pitchFamily="34" charset="0"/>
            </a:endParaRPr>
          </a:p>
          <a:p>
            <a:pPr marL="0" indent="0">
              <a:buNone/>
            </a:pPr>
            <a:endParaRPr lang="es-ES" sz="1400">
              <a:solidFill>
                <a:schemeClr val="bg2"/>
              </a:solidFill>
              <a:ea typeface="Segoe UI Symbol" pitchFamily="34" charset="0"/>
            </a:endParaRPr>
          </a:p>
        </p:txBody>
      </p:sp>
      <p:grpSp>
        <p:nvGrpSpPr>
          <p:cNvPr id="36" name="Grupo 35">
            <a:extLst>
              <a:ext uri="{FF2B5EF4-FFF2-40B4-BE49-F238E27FC236}">
                <a16:creationId xmlns:a16="http://schemas.microsoft.com/office/drawing/2014/main" id="{BE60C709-9859-455E-8D5B-71619C99E8E6}"/>
              </a:ext>
            </a:extLst>
          </p:cNvPr>
          <p:cNvGrpSpPr/>
          <p:nvPr/>
        </p:nvGrpSpPr>
        <p:grpSpPr>
          <a:xfrm>
            <a:off x="6288753" y="3050641"/>
            <a:ext cx="5527004" cy="705950"/>
            <a:chOff x="293265" y="443331"/>
            <a:chExt cx="5527004" cy="705950"/>
          </a:xfrm>
        </p:grpSpPr>
        <p:sp>
          <p:nvSpPr>
            <p:cNvPr id="37" name="CuadroTexto 36">
              <a:extLst>
                <a:ext uri="{FF2B5EF4-FFF2-40B4-BE49-F238E27FC236}">
                  <a16:creationId xmlns:a16="http://schemas.microsoft.com/office/drawing/2014/main" id="{659638E7-622E-4FD2-95F9-1B457E3C5557}"/>
                </a:ext>
              </a:extLst>
            </p:cNvPr>
            <p:cNvSpPr txBox="1"/>
            <p:nvPr/>
          </p:nvSpPr>
          <p:spPr>
            <a:xfrm>
              <a:off x="293265" y="443331"/>
              <a:ext cx="2444983" cy="307777"/>
            </a:xfrm>
            <a:prstGeom prst="rect">
              <a:avLst/>
            </a:prstGeom>
            <a:noFill/>
          </p:spPr>
          <p:txBody>
            <a:bodyPr wrap="square" rtlCol="0">
              <a:spAutoFit/>
            </a:bodyPr>
            <a:lstStyle/>
            <a:p>
              <a:r>
                <a:rPr lang="es-ES_tradnl" sz="1400">
                  <a:solidFill>
                    <a:schemeClr val="bg1"/>
                  </a:solidFill>
                  <a:latin typeface="Segoe UI Light" panose="020B0502040204020203" pitchFamily="34" charset="0"/>
                  <a:cs typeface="Segoe UI Light" panose="020B0502040204020203" pitchFamily="34" charset="0"/>
                </a:rPr>
                <a:t>Puedes encontrarnos en: </a:t>
              </a:r>
            </a:p>
          </p:txBody>
        </p:sp>
        <p:pic>
          <p:nvPicPr>
            <p:cNvPr id="38" name="Imagen 37">
              <a:hlinkClick r:id="rId11"/>
              <a:extLst>
                <a:ext uri="{FF2B5EF4-FFF2-40B4-BE49-F238E27FC236}">
                  <a16:creationId xmlns:a16="http://schemas.microsoft.com/office/drawing/2014/main" id="{DE4422FD-8991-4C8D-9D09-A9129A6B32FF}"/>
                </a:ext>
              </a:extLst>
            </p:cNvPr>
            <p:cNvPicPr>
              <a:picLocks noChangeAspect="1"/>
            </p:cNvPicPr>
            <p:nvPr/>
          </p:nvPicPr>
          <p:blipFill>
            <a:blip r:embed="rId12"/>
            <a:stretch>
              <a:fillRect/>
            </a:stretch>
          </p:blipFill>
          <p:spPr>
            <a:xfrm>
              <a:off x="397408" y="857546"/>
              <a:ext cx="288071" cy="288071"/>
            </a:xfrm>
            <a:prstGeom prst="rect">
              <a:avLst/>
            </a:prstGeom>
          </p:spPr>
        </p:pic>
        <p:pic>
          <p:nvPicPr>
            <p:cNvPr id="43" name="Imagen 42">
              <a:hlinkClick r:id="rId13"/>
              <a:extLst>
                <a:ext uri="{FF2B5EF4-FFF2-40B4-BE49-F238E27FC236}">
                  <a16:creationId xmlns:a16="http://schemas.microsoft.com/office/drawing/2014/main" id="{2F409883-9DD5-44D0-8A98-594C4389B441}"/>
                </a:ext>
              </a:extLst>
            </p:cNvPr>
            <p:cNvPicPr>
              <a:picLocks noChangeAspect="1"/>
            </p:cNvPicPr>
            <p:nvPr/>
          </p:nvPicPr>
          <p:blipFill>
            <a:blip r:embed="rId14"/>
            <a:stretch>
              <a:fillRect/>
            </a:stretch>
          </p:blipFill>
          <p:spPr>
            <a:xfrm>
              <a:off x="836730" y="854453"/>
              <a:ext cx="294256" cy="294256"/>
            </a:xfrm>
            <a:prstGeom prst="rect">
              <a:avLst/>
            </a:prstGeom>
          </p:spPr>
        </p:pic>
        <p:pic>
          <p:nvPicPr>
            <p:cNvPr id="46" name="Imagen 45">
              <a:hlinkClick r:id="rId15"/>
              <a:extLst>
                <a:ext uri="{FF2B5EF4-FFF2-40B4-BE49-F238E27FC236}">
                  <a16:creationId xmlns:a16="http://schemas.microsoft.com/office/drawing/2014/main" id="{5EB6662A-1D13-400A-A4BA-4798B26AF4C2}"/>
                </a:ext>
              </a:extLst>
            </p:cNvPr>
            <p:cNvPicPr>
              <a:picLocks noChangeAspect="1"/>
            </p:cNvPicPr>
            <p:nvPr/>
          </p:nvPicPr>
          <p:blipFill>
            <a:blip r:embed="rId16"/>
            <a:stretch>
              <a:fillRect/>
            </a:stretch>
          </p:blipFill>
          <p:spPr>
            <a:xfrm>
              <a:off x="1284348" y="854400"/>
              <a:ext cx="294363" cy="294363"/>
            </a:xfrm>
            <a:prstGeom prst="rect">
              <a:avLst/>
            </a:prstGeom>
          </p:spPr>
        </p:pic>
        <p:pic>
          <p:nvPicPr>
            <p:cNvPr id="49" name="Imagen 48">
              <a:hlinkClick r:id="rId17"/>
              <a:extLst>
                <a:ext uri="{FF2B5EF4-FFF2-40B4-BE49-F238E27FC236}">
                  <a16:creationId xmlns:a16="http://schemas.microsoft.com/office/drawing/2014/main" id="{59A0E746-479A-4973-9264-4B48C58E2CFE}"/>
                </a:ext>
              </a:extLst>
            </p:cNvPr>
            <p:cNvPicPr>
              <a:picLocks noChangeAspect="1"/>
            </p:cNvPicPr>
            <p:nvPr/>
          </p:nvPicPr>
          <p:blipFill>
            <a:blip r:embed="rId18"/>
            <a:stretch>
              <a:fillRect/>
            </a:stretch>
          </p:blipFill>
          <p:spPr>
            <a:xfrm>
              <a:off x="1729962" y="853882"/>
              <a:ext cx="295399" cy="295399"/>
            </a:xfrm>
            <a:prstGeom prst="rect">
              <a:avLst/>
            </a:prstGeom>
          </p:spPr>
        </p:pic>
        <p:pic>
          <p:nvPicPr>
            <p:cNvPr id="50" name="Imagen 49">
              <a:hlinkClick r:id="rId19"/>
              <a:extLst>
                <a:ext uri="{FF2B5EF4-FFF2-40B4-BE49-F238E27FC236}">
                  <a16:creationId xmlns:a16="http://schemas.microsoft.com/office/drawing/2014/main" id="{D7B316A9-D28D-40DB-8EF3-A024FA05A34F}"/>
                </a:ext>
              </a:extLst>
            </p:cNvPr>
            <p:cNvPicPr>
              <a:picLocks noChangeAspect="1"/>
            </p:cNvPicPr>
            <p:nvPr/>
          </p:nvPicPr>
          <p:blipFill>
            <a:blip r:embed="rId20"/>
            <a:stretch>
              <a:fillRect/>
            </a:stretch>
          </p:blipFill>
          <p:spPr>
            <a:xfrm>
              <a:off x="2176610" y="862921"/>
              <a:ext cx="277321" cy="277321"/>
            </a:xfrm>
            <a:prstGeom prst="rect">
              <a:avLst/>
            </a:prstGeom>
          </p:spPr>
        </p:pic>
        <p:sp>
          <p:nvSpPr>
            <p:cNvPr id="51" name="CuadroTexto 50">
              <a:extLst>
                <a:ext uri="{FF2B5EF4-FFF2-40B4-BE49-F238E27FC236}">
                  <a16:creationId xmlns:a16="http://schemas.microsoft.com/office/drawing/2014/main" id="{5FBE9AA2-C2A0-4CE8-8B39-8258D71F48D4}"/>
                </a:ext>
              </a:extLst>
            </p:cNvPr>
            <p:cNvSpPr txBox="1"/>
            <p:nvPr/>
          </p:nvSpPr>
          <p:spPr>
            <a:xfrm>
              <a:off x="2520743" y="824690"/>
              <a:ext cx="3299526" cy="307777"/>
            </a:xfrm>
            <a:prstGeom prst="rect">
              <a:avLst/>
            </a:prstGeom>
            <a:noFill/>
          </p:spPr>
          <p:txBody>
            <a:bodyPr wrap="square" rtlCol="0" anchor="t">
              <a:spAutoFit/>
            </a:bodyPr>
            <a:lstStyle/>
            <a:p>
              <a:endParaRPr lang="es-ES_tradnl" sz="1400">
                <a:solidFill>
                  <a:schemeClr val="bg1"/>
                </a:solidFill>
                <a:latin typeface="Seravek Medium" charset="0"/>
                <a:ea typeface="Seravek Medium" charset="0"/>
                <a:cs typeface="Seravek Medium" charset="0"/>
              </a:endParaRPr>
            </a:p>
          </p:txBody>
        </p:sp>
      </p:grpSp>
      <p:pic>
        <p:nvPicPr>
          <p:cNvPr id="8" name="Imagen 7" descr="Imagen que contiene dibujo&#10;&#10;Descripción generada automáticamente">
            <a:extLst>
              <a:ext uri="{FF2B5EF4-FFF2-40B4-BE49-F238E27FC236}">
                <a16:creationId xmlns:a16="http://schemas.microsoft.com/office/drawing/2014/main" id="{4A8E6DA6-4418-6E44-A873-91758313CF8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94542" y="3467869"/>
            <a:ext cx="278387" cy="283977"/>
          </a:xfrm>
          <a:prstGeom prst="rect">
            <a:avLst/>
          </a:prstGeom>
        </p:spPr>
      </p:pic>
      <p:pic>
        <p:nvPicPr>
          <p:cNvPr id="10" name="Imagen 9" descr="Interfaz de usuario gráfica, Aplicación&#10;&#10;Descripción generada automáticamente">
            <a:extLst>
              <a:ext uri="{FF2B5EF4-FFF2-40B4-BE49-F238E27FC236}">
                <a16:creationId xmlns:a16="http://schemas.microsoft.com/office/drawing/2014/main" id="{34BBB50D-E9CB-45B7-B925-4DDE967E91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37057"/>
            <a:ext cx="13442950" cy="7635375"/>
          </a:xfrm>
          <a:prstGeom prst="rect">
            <a:avLst/>
          </a:prstGeom>
        </p:spPr>
      </p:pic>
      <p:pic>
        <p:nvPicPr>
          <p:cNvPr id="2" name="Picture 2" descr="[EVENEMENT] Briqu’Expo Diemoz 2015">
            <a:extLst>
              <a:ext uri="{FF2B5EF4-FFF2-40B4-BE49-F238E27FC236}">
                <a16:creationId xmlns:a16="http://schemas.microsoft.com/office/drawing/2014/main" id="{C980D935-0C32-C936-AF32-85F65D135E2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88226" y="952072"/>
            <a:ext cx="448627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StarCraft 2 celebrates anniversary by unlocking all three races in free  Starter Edition and more - Polygon">
            <a:extLst>
              <a:ext uri="{FF2B5EF4-FFF2-40B4-BE49-F238E27FC236}">
                <a16:creationId xmlns:a16="http://schemas.microsoft.com/office/drawing/2014/main" id="{A1F904B1-DE56-C6C8-5610-92AE78F7A8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6" t="-9711" r="1146" b="12603"/>
          <a:stretch/>
        </p:blipFill>
        <p:spPr bwMode="auto">
          <a:xfrm>
            <a:off x="-154709" y="-766387"/>
            <a:ext cx="13597659" cy="77952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arCraft franchise - Wowpedia - Your wiki guide to the World of Warcraft">
            <a:extLst>
              <a:ext uri="{FF2B5EF4-FFF2-40B4-BE49-F238E27FC236}">
                <a16:creationId xmlns:a16="http://schemas.microsoft.com/office/drawing/2014/main" id="{D4F56E49-6A25-D9EF-1A12-760CB2A40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725" y="5528341"/>
            <a:ext cx="5569384" cy="2571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313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8EE475-EE81-FE8B-57DA-47832DE6D45E}"/>
              </a:ext>
            </a:extLst>
          </p:cNvPr>
          <p:cNvSpPr>
            <a:spLocks noGrp="1"/>
          </p:cNvSpPr>
          <p:nvPr>
            <p:ph type="title"/>
          </p:nvPr>
        </p:nvSpPr>
        <p:spPr>
          <a:xfrm>
            <a:off x="446838" y="157018"/>
            <a:ext cx="5935750" cy="1699491"/>
          </a:xfrm>
        </p:spPr>
        <p:txBody>
          <a:bodyPr/>
          <a:lstStyle/>
          <a:p>
            <a:pPr algn="ctr"/>
            <a:r>
              <a:rPr lang="es-ES" dirty="0"/>
              <a:t>Primera fase</a:t>
            </a:r>
            <a:br>
              <a:rPr lang="es-ES" dirty="0"/>
            </a:br>
            <a:r>
              <a:rPr lang="es-ES" dirty="0"/>
              <a:t>Aprender Python</a:t>
            </a:r>
          </a:p>
        </p:txBody>
      </p:sp>
      <p:sp>
        <p:nvSpPr>
          <p:cNvPr id="3" name="Marcador de contenido 2">
            <a:extLst>
              <a:ext uri="{FF2B5EF4-FFF2-40B4-BE49-F238E27FC236}">
                <a16:creationId xmlns:a16="http://schemas.microsoft.com/office/drawing/2014/main" id="{BB4A9509-250F-EBDE-AA6F-4FCE8B4F27EE}"/>
              </a:ext>
            </a:extLst>
          </p:cNvPr>
          <p:cNvSpPr>
            <a:spLocks noGrp="1"/>
          </p:cNvSpPr>
          <p:nvPr>
            <p:ph sz="quarter" idx="11"/>
          </p:nvPr>
        </p:nvSpPr>
        <p:spPr>
          <a:xfrm>
            <a:off x="7153276" y="684287"/>
            <a:ext cx="5724525" cy="959786"/>
          </a:xfrm>
        </p:spPr>
        <p:txBody>
          <a:bodyPr>
            <a:normAutofit/>
          </a:bodyPr>
          <a:lstStyle/>
          <a:p>
            <a:pPr marL="0" indent="0">
              <a:buNone/>
            </a:pPr>
            <a:r>
              <a:rPr lang="es-ES" sz="3200" dirty="0"/>
              <a:t>Agenda de hoy</a:t>
            </a:r>
          </a:p>
          <a:p>
            <a:pPr marL="0" indent="0">
              <a:buNone/>
            </a:pPr>
            <a:endParaRPr lang="es-ES" sz="3200" dirty="0"/>
          </a:p>
          <a:p>
            <a:pPr marL="0" indent="0">
              <a:buNone/>
            </a:pPr>
            <a:endParaRPr lang="es-ES" sz="3200" dirty="0"/>
          </a:p>
        </p:txBody>
      </p:sp>
      <p:sp>
        <p:nvSpPr>
          <p:cNvPr id="4" name="Marcador de contenido 2">
            <a:extLst>
              <a:ext uri="{FF2B5EF4-FFF2-40B4-BE49-F238E27FC236}">
                <a16:creationId xmlns:a16="http://schemas.microsoft.com/office/drawing/2014/main" id="{BC97CCDB-E668-03EA-D4FF-0A4FB91FF67A}"/>
              </a:ext>
            </a:extLst>
          </p:cNvPr>
          <p:cNvSpPr txBox="1">
            <a:spLocks/>
          </p:cNvSpPr>
          <p:nvPr/>
        </p:nvSpPr>
        <p:spPr>
          <a:xfrm>
            <a:off x="7153276" y="1737232"/>
            <a:ext cx="5724525" cy="2585386"/>
          </a:xfrm>
          <a:prstGeom prst="rect">
            <a:avLst/>
          </a:prstGeom>
        </p:spPr>
        <p:txBody>
          <a:bodyPr vert="horz" lIns="99569" tIns="49785" rIns="99569" bIns="49785"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dirty="0"/>
              <a:t>Instalar </a:t>
            </a:r>
            <a:r>
              <a:rPr lang="es-ES" dirty="0" err="1"/>
              <a:t>python</a:t>
            </a:r>
            <a:endParaRPr lang="es-ES" dirty="0"/>
          </a:p>
          <a:p>
            <a:r>
              <a:rPr lang="es-ES" dirty="0" err="1"/>
              <a:t>Hello</a:t>
            </a:r>
            <a:r>
              <a:rPr lang="es-ES" dirty="0"/>
              <a:t> </a:t>
            </a:r>
            <a:r>
              <a:rPr lang="es-ES" dirty="0" err="1"/>
              <a:t>world</a:t>
            </a:r>
            <a:r>
              <a:rPr lang="es-ES" dirty="0"/>
              <a:t>!</a:t>
            </a:r>
          </a:p>
          <a:p>
            <a:r>
              <a:rPr lang="es-ES" dirty="0"/>
              <a:t>Trabajando con un </a:t>
            </a:r>
            <a:r>
              <a:rPr lang="es-ES" dirty="0" err="1"/>
              <a:t>json</a:t>
            </a:r>
            <a:endParaRPr lang="es-ES" dirty="0"/>
          </a:p>
          <a:p>
            <a:r>
              <a:rPr lang="es-ES" dirty="0" err="1"/>
              <a:t>If</a:t>
            </a:r>
            <a:r>
              <a:rPr lang="es-ES" dirty="0"/>
              <a:t> , </a:t>
            </a:r>
            <a:r>
              <a:rPr lang="es-ES" dirty="0" err="1"/>
              <a:t>for</a:t>
            </a:r>
            <a:r>
              <a:rPr lang="es-ES" dirty="0"/>
              <a:t> , </a:t>
            </a:r>
            <a:r>
              <a:rPr lang="es-ES" dirty="0" err="1"/>
              <a:t>While</a:t>
            </a:r>
            <a:r>
              <a:rPr lang="es-ES" dirty="0"/>
              <a:t>, condicionales..</a:t>
            </a:r>
          </a:p>
          <a:p>
            <a:r>
              <a:rPr lang="es-ES" dirty="0"/>
              <a:t>Funciones</a:t>
            </a:r>
          </a:p>
          <a:p>
            <a:r>
              <a:rPr lang="es-ES" dirty="0"/>
              <a:t>Clases</a:t>
            </a:r>
          </a:p>
          <a:p>
            <a:r>
              <a:rPr lang="es-ES" dirty="0"/>
              <a:t>Módulos</a:t>
            </a:r>
          </a:p>
          <a:p>
            <a:r>
              <a:rPr lang="es-ES" dirty="0"/>
              <a:t>Librerías</a:t>
            </a:r>
          </a:p>
        </p:txBody>
      </p:sp>
      <p:sp>
        <p:nvSpPr>
          <p:cNvPr id="5" name="CuadroTexto 4">
            <a:extLst>
              <a:ext uri="{FF2B5EF4-FFF2-40B4-BE49-F238E27FC236}">
                <a16:creationId xmlns:a16="http://schemas.microsoft.com/office/drawing/2014/main" id="{C0437581-23E6-43D1-75F4-9B23966A4F67}"/>
              </a:ext>
            </a:extLst>
          </p:cNvPr>
          <p:cNvSpPr txBox="1"/>
          <p:nvPr/>
        </p:nvSpPr>
        <p:spPr>
          <a:xfrm>
            <a:off x="7153276" y="4747489"/>
            <a:ext cx="5953124" cy="1963614"/>
          </a:xfrm>
          <a:prstGeom prst="rect">
            <a:avLst/>
          </a:prstGeom>
          <a:noFill/>
        </p:spPr>
        <p:txBody>
          <a:bodyPr wrap="square" rtlCol="0">
            <a:spAutoFit/>
          </a:bodyPr>
          <a:lstStyle/>
          <a:p>
            <a:pPr defTabSz="995548">
              <a:spcBef>
                <a:spcPct val="20000"/>
              </a:spcBef>
            </a:pPr>
            <a:r>
              <a:rPr lang="es-ES" sz="1600" dirty="0">
                <a:latin typeface="Segoe UI" pitchFamily="34" charset="0"/>
                <a:cs typeface="Segoe UI" pitchFamily="34" charset="0"/>
              </a:rPr>
              <a:t>¿Aburrido? Bueno.. La gente necesita una base! Ahora viene lo divertido; Crear nuestro Bot en </a:t>
            </a:r>
            <a:r>
              <a:rPr lang="es-ES" sz="1600" dirty="0" err="1">
                <a:latin typeface="Segoe UI" pitchFamily="34" charset="0"/>
                <a:cs typeface="Segoe UI" pitchFamily="34" charset="0"/>
              </a:rPr>
              <a:t>Starcraft</a:t>
            </a:r>
            <a:r>
              <a:rPr lang="es-ES" sz="1600" dirty="0">
                <a:latin typeface="Segoe UI" pitchFamily="34" charset="0"/>
                <a:cs typeface="Segoe UI" pitchFamily="34" charset="0"/>
              </a:rPr>
              <a:t>:</a:t>
            </a:r>
            <a:br>
              <a:rPr lang="es-ES" sz="1600" dirty="0">
                <a:latin typeface="Segoe UI" pitchFamily="34" charset="0"/>
                <a:cs typeface="Segoe UI" pitchFamily="34" charset="0"/>
              </a:rPr>
            </a:br>
            <a:endParaRPr lang="es-ES" sz="1600" dirty="0">
              <a:latin typeface="Segoe UI" pitchFamily="34" charset="0"/>
              <a:cs typeface="Segoe UI" pitchFamily="34" charset="0"/>
            </a:endParaRPr>
          </a:p>
          <a:p>
            <a:pPr marL="373331" indent="-373331" defTabSz="995548">
              <a:spcBef>
                <a:spcPct val="20000"/>
              </a:spcBef>
              <a:buFont typeface="Arial" pitchFamily="34" charset="0"/>
              <a:buChar char="•"/>
            </a:pPr>
            <a:r>
              <a:rPr lang="es-ES" sz="1600" dirty="0">
                <a:latin typeface="Segoe UI" pitchFamily="34" charset="0"/>
                <a:cs typeface="Segoe UI" pitchFamily="34" charset="0"/>
              </a:rPr>
              <a:t>El </a:t>
            </a:r>
            <a:r>
              <a:rPr lang="es-ES" sz="1600" dirty="0" err="1">
                <a:latin typeface="Segoe UI" pitchFamily="34" charset="0"/>
                <a:cs typeface="Segoe UI" pitchFamily="34" charset="0"/>
              </a:rPr>
              <a:t>bot</a:t>
            </a:r>
            <a:r>
              <a:rPr lang="es-ES" sz="1600" dirty="0">
                <a:latin typeface="Segoe UI" pitchFamily="34" charset="0"/>
                <a:cs typeface="Segoe UI" pitchFamily="34" charset="0"/>
              </a:rPr>
              <a:t> amenazador</a:t>
            </a:r>
          </a:p>
          <a:p>
            <a:pPr marL="373331" indent="-373331" defTabSz="995548">
              <a:spcBef>
                <a:spcPct val="20000"/>
              </a:spcBef>
              <a:buFont typeface="Arial" pitchFamily="34" charset="0"/>
              <a:buChar char="•"/>
            </a:pPr>
            <a:r>
              <a:rPr lang="es-ES" sz="1600" dirty="0">
                <a:latin typeface="Segoe UI" pitchFamily="34" charset="0"/>
                <a:cs typeface="Segoe UI" pitchFamily="34" charset="0"/>
              </a:rPr>
              <a:t>El </a:t>
            </a:r>
            <a:r>
              <a:rPr lang="es-ES" sz="1600" dirty="0" err="1">
                <a:latin typeface="Segoe UI" pitchFamily="34" charset="0"/>
                <a:cs typeface="Segoe UI" pitchFamily="34" charset="0"/>
              </a:rPr>
              <a:t>bot</a:t>
            </a:r>
            <a:r>
              <a:rPr lang="es-ES" sz="1600" dirty="0">
                <a:latin typeface="Segoe UI" pitchFamily="34" charset="0"/>
                <a:cs typeface="Segoe UI" pitchFamily="34" charset="0"/>
              </a:rPr>
              <a:t> con el conocimiento justo para pasar el día</a:t>
            </a:r>
          </a:p>
          <a:p>
            <a:pPr marL="373331" indent="-373331" defTabSz="995548">
              <a:spcBef>
                <a:spcPct val="20000"/>
              </a:spcBef>
              <a:buFont typeface="Arial" pitchFamily="34" charset="0"/>
              <a:buChar char="•"/>
            </a:pPr>
            <a:r>
              <a:rPr lang="es-ES" sz="1600" dirty="0">
                <a:latin typeface="Segoe UI" pitchFamily="34" charset="0"/>
                <a:cs typeface="Segoe UI" pitchFamily="34" charset="0"/>
              </a:rPr>
              <a:t>El F*</a:t>
            </a:r>
            <a:r>
              <a:rPr lang="es-ES" sz="1600" dirty="0" err="1">
                <a:latin typeface="Segoe UI" pitchFamily="34" charset="0"/>
                <a:cs typeface="Segoe UI" pitchFamily="34" charset="0"/>
              </a:rPr>
              <a:t>ing</a:t>
            </a:r>
            <a:r>
              <a:rPr lang="es-ES" sz="1600" dirty="0">
                <a:latin typeface="Segoe UI" pitchFamily="34" charset="0"/>
                <a:cs typeface="Segoe UI" pitchFamily="34" charset="0"/>
              </a:rPr>
              <a:t> </a:t>
            </a:r>
            <a:r>
              <a:rPr lang="es-ES" sz="1600" dirty="0" err="1">
                <a:latin typeface="Segoe UI" pitchFamily="34" charset="0"/>
                <a:cs typeface="Segoe UI" pitchFamily="34" charset="0"/>
              </a:rPr>
              <a:t>bot</a:t>
            </a:r>
            <a:endParaRPr lang="es-ES" sz="1600" dirty="0">
              <a:latin typeface="Segoe UI" pitchFamily="34" charset="0"/>
              <a:cs typeface="Segoe UI" pitchFamily="34" charset="0"/>
            </a:endParaRPr>
          </a:p>
          <a:p>
            <a:endParaRPr lang="es-ES" sz="1600" dirty="0">
              <a:latin typeface="Segoe UI Light" panose="020B0502040204020203" pitchFamily="34" charset="0"/>
              <a:cs typeface="Segoe UI Light" panose="020B0502040204020203" pitchFamily="34" charset="0"/>
            </a:endParaRPr>
          </a:p>
        </p:txBody>
      </p:sp>
      <p:pic>
        <p:nvPicPr>
          <p:cNvPr id="3074" name="Picture 2">
            <a:extLst>
              <a:ext uri="{FF2B5EF4-FFF2-40B4-BE49-F238E27FC236}">
                <a16:creationId xmlns:a16="http://schemas.microsoft.com/office/drawing/2014/main" id="{706832DE-CF63-AC78-6A4E-DFF2EEC96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1737231"/>
            <a:ext cx="6156326" cy="57413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32E4C50-8531-BB0A-3984-EFB2AC471C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266"/>
          <a:stretch/>
        </p:blipFill>
        <p:spPr bwMode="auto">
          <a:xfrm>
            <a:off x="336550" y="1720855"/>
            <a:ext cx="6156326" cy="193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12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D007F90-79E4-2832-0C50-EA01AD7FB13C}"/>
              </a:ext>
            </a:extLst>
          </p:cNvPr>
          <p:cNvSpPr>
            <a:spLocks noGrp="1"/>
          </p:cNvSpPr>
          <p:nvPr>
            <p:ph type="title"/>
          </p:nvPr>
        </p:nvSpPr>
        <p:spPr/>
        <p:txBody>
          <a:bodyPr/>
          <a:lstStyle/>
          <a:p>
            <a:r>
              <a:rPr lang="es-ES" dirty="0" err="1"/>
              <a:t>Unpopular</a:t>
            </a:r>
            <a:r>
              <a:rPr lang="es-ES" dirty="0"/>
              <a:t> </a:t>
            </a:r>
            <a:r>
              <a:rPr lang="es-ES" dirty="0" err="1"/>
              <a:t>opinion</a:t>
            </a:r>
            <a:endParaRPr lang="es-ES" dirty="0"/>
          </a:p>
        </p:txBody>
      </p:sp>
      <p:pic>
        <p:nvPicPr>
          <p:cNvPr id="4098" name="Picture 2" descr="I restored in HD 4k the original &quot;Spider-Man Pointing at Spider-Man ...">
            <a:extLst>
              <a:ext uri="{FF2B5EF4-FFF2-40B4-BE49-F238E27FC236}">
                <a16:creationId xmlns:a16="http://schemas.microsoft.com/office/drawing/2014/main" id="{F427536A-C693-3495-CE27-49141A32D9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52911" y="1074993"/>
            <a:ext cx="6020515" cy="49234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ogo JavaScript – Logos PNG">
            <a:extLst>
              <a:ext uri="{FF2B5EF4-FFF2-40B4-BE49-F238E27FC236}">
                <a16:creationId xmlns:a16="http://schemas.microsoft.com/office/drawing/2014/main" id="{849B5307-59AF-8693-7567-CD3936369F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49604" y="2441630"/>
            <a:ext cx="405236" cy="4052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ython – Logos Download">
            <a:extLst>
              <a:ext uri="{FF2B5EF4-FFF2-40B4-BE49-F238E27FC236}">
                <a16:creationId xmlns:a16="http://schemas.microsoft.com/office/drawing/2014/main" id="{5132FE42-5A68-48DE-E8C7-42E178137B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2961" y="2597748"/>
            <a:ext cx="293240" cy="29213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El fulgor de las Ventas aprisionadas en sus trampas: septiembre 2015">
            <a:extLst>
              <a:ext uri="{FF2B5EF4-FFF2-40B4-BE49-F238E27FC236}">
                <a16:creationId xmlns:a16="http://schemas.microsoft.com/office/drawing/2014/main" id="{1273A6D9-0E58-3371-CA96-DB642234B38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665"/>
          <a:stretch/>
        </p:blipFill>
        <p:spPr bwMode="auto">
          <a:xfrm rot="1539783" flipH="1">
            <a:off x="8655151" y="1874855"/>
            <a:ext cx="417120" cy="13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323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8A3D9-96B0-EBF2-207E-871F2F6EE75B}"/>
              </a:ext>
            </a:extLst>
          </p:cNvPr>
          <p:cNvSpPr>
            <a:spLocks noGrp="1"/>
          </p:cNvSpPr>
          <p:nvPr>
            <p:ph type="title"/>
          </p:nvPr>
        </p:nvSpPr>
        <p:spPr/>
        <p:txBody>
          <a:bodyPr/>
          <a:lstStyle/>
          <a:p>
            <a:r>
              <a:rPr lang="en-US" dirty="0"/>
              <a:t>Comenzamos</a:t>
            </a:r>
          </a:p>
        </p:txBody>
      </p:sp>
      <p:sp>
        <p:nvSpPr>
          <p:cNvPr id="7" name="CuadroTexto 6">
            <a:extLst>
              <a:ext uri="{FF2B5EF4-FFF2-40B4-BE49-F238E27FC236}">
                <a16:creationId xmlns:a16="http://schemas.microsoft.com/office/drawing/2014/main" id="{209E92C1-4339-5A83-D1B5-838CA7015A2B}"/>
              </a:ext>
            </a:extLst>
          </p:cNvPr>
          <p:cNvSpPr txBox="1"/>
          <p:nvPr/>
        </p:nvSpPr>
        <p:spPr>
          <a:xfrm>
            <a:off x="6565900" y="805785"/>
            <a:ext cx="7157720" cy="400110"/>
          </a:xfrm>
          <a:prstGeom prst="rect">
            <a:avLst/>
          </a:prstGeom>
          <a:noFill/>
        </p:spPr>
        <p:txBody>
          <a:bodyPr wrap="square">
            <a:spAutoFit/>
          </a:bodyPr>
          <a:lstStyle/>
          <a:p>
            <a:r>
              <a:rPr lang="es-ES" dirty="0" err="1">
                <a:hlinkClick r:id="rId2"/>
              </a:rPr>
              <a:t>Download</a:t>
            </a:r>
            <a:r>
              <a:rPr lang="es-ES" dirty="0">
                <a:hlinkClick r:id="rId2"/>
              </a:rPr>
              <a:t> Python | Python.org</a:t>
            </a:r>
            <a:endParaRPr lang="es-ES" dirty="0"/>
          </a:p>
        </p:txBody>
      </p:sp>
      <p:sp>
        <p:nvSpPr>
          <p:cNvPr id="8" name="Title 2">
            <a:extLst>
              <a:ext uri="{FF2B5EF4-FFF2-40B4-BE49-F238E27FC236}">
                <a16:creationId xmlns:a16="http://schemas.microsoft.com/office/drawing/2014/main" id="{001478F7-D944-7C33-5AAD-0156B4EAEF05}"/>
              </a:ext>
            </a:extLst>
          </p:cNvPr>
          <p:cNvSpPr txBox="1">
            <a:spLocks/>
          </p:cNvSpPr>
          <p:nvPr/>
        </p:nvSpPr>
        <p:spPr>
          <a:xfrm>
            <a:off x="5303520" y="-124566"/>
            <a:ext cx="7589520" cy="1140566"/>
          </a:xfrm>
          <a:prstGeom prst="rect">
            <a:avLst/>
          </a:prstGeom>
        </p:spPr>
        <p:txBody>
          <a:bodyPr vert="horz" lIns="99569" tIns="49785" rIns="99569" bIns="49785" rtlCol="0" anchor="ctr">
            <a:normAutofit/>
          </a:bodyPr>
          <a:lstStyle>
            <a:lvl1pPr algn="l" defTabSz="995548" rtl="0" eaLnBrk="1" latinLnBrk="0" hangingPunct="1">
              <a:spcBef>
                <a:spcPct val="0"/>
              </a:spcBef>
              <a:buNone/>
              <a:defRPr lang="es-ES" sz="3499" kern="1200">
                <a:solidFill>
                  <a:srgbClr val="FFFFFF"/>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err="1">
                <a:solidFill>
                  <a:schemeClr val="tx1"/>
                </a:solidFill>
              </a:rPr>
              <a:t>Descargar</a:t>
            </a:r>
            <a:r>
              <a:rPr lang="en-US" dirty="0">
                <a:solidFill>
                  <a:schemeClr val="tx1"/>
                </a:solidFill>
              </a:rPr>
              <a:t> Python para windows </a:t>
            </a:r>
          </a:p>
        </p:txBody>
      </p:sp>
      <p:pic>
        <p:nvPicPr>
          <p:cNvPr id="5122" name="Picture 2" descr="Blog voltado para programação, com foco na linguagem Java.: From zero ...">
            <a:extLst>
              <a:ext uri="{FF2B5EF4-FFF2-40B4-BE49-F238E27FC236}">
                <a16:creationId xmlns:a16="http://schemas.microsoft.com/office/drawing/2014/main" id="{80D333D8-5066-8E7E-F298-0BB3041CB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065" y="2654300"/>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90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a:extLst>
              <a:ext uri="{FF2B5EF4-FFF2-40B4-BE49-F238E27FC236}">
                <a16:creationId xmlns:a16="http://schemas.microsoft.com/office/drawing/2014/main" id="{27D2F84B-0C5A-77BC-C184-914292532506}"/>
              </a:ext>
            </a:extLst>
          </p:cNvPr>
          <p:cNvSpPr>
            <a:spLocks noGrp="1"/>
          </p:cNvSpPr>
          <p:nvPr>
            <p:ph type="title"/>
          </p:nvPr>
        </p:nvSpPr>
        <p:spPr>
          <a:prstGeom prst="rect">
            <a:avLst/>
          </a:prstGeom>
        </p:spPr>
        <p:txBody>
          <a:bodyPr/>
          <a:lstStyle/>
          <a:p>
            <a:r>
              <a:rPr lang="es-ES" dirty="0"/>
              <a:t>¿Qué vamos a necesitar para empezar a programar nuestro </a:t>
            </a:r>
            <a:r>
              <a:rPr lang="es-ES" dirty="0" err="1"/>
              <a:t>bot</a:t>
            </a:r>
            <a:r>
              <a:rPr lang="es-ES" dirty="0"/>
              <a:t>?</a:t>
            </a:r>
          </a:p>
        </p:txBody>
      </p:sp>
      <p:pic>
        <p:nvPicPr>
          <p:cNvPr id="9" name="Picture 2" descr="Starcraft 2 Icon #346669 - Free Icons Library">
            <a:extLst>
              <a:ext uri="{FF2B5EF4-FFF2-40B4-BE49-F238E27FC236}">
                <a16:creationId xmlns:a16="http://schemas.microsoft.com/office/drawing/2014/main" id="{7AABE919-649C-58D5-79BD-1680327BC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20" y="2905760"/>
            <a:ext cx="2006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ython icon - Free download on Iconfinder">
            <a:extLst>
              <a:ext uri="{FF2B5EF4-FFF2-40B4-BE49-F238E27FC236}">
                <a16:creationId xmlns:a16="http://schemas.microsoft.com/office/drawing/2014/main" id="{B8B7159A-3FCB-4A89-D036-1229FE7239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8619" y="2431687"/>
            <a:ext cx="2006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6E427A48-6822-D126-B47D-0E94F7D2FC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9918" y="2905760"/>
            <a:ext cx="2006599" cy="2006599"/>
          </a:xfrm>
          <a:prstGeom prst="rect">
            <a:avLst/>
          </a:prstGeom>
          <a:noFill/>
          <a:extLst>
            <a:ext uri="{909E8E84-426E-40DD-AFC4-6F175D3DCCD1}">
              <a14:hiddenFill xmlns:a14="http://schemas.microsoft.com/office/drawing/2010/main">
                <a:solidFill>
                  <a:srgbClr val="FFFFFF"/>
                </a:solidFill>
              </a14:hiddenFill>
            </a:ext>
          </a:extLst>
        </p:spPr>
      </p:pic>
      <p:sp>
        <p:nvSpPr>
          <p:cNvPr id="12" name="Título 3">
            <a:extLst>
              <a:ext uri="{FF2B5EF4-FFF2-40B4-BE49-F238E27FC236}">
                <a16:creationId xmlns:a16="http://schemas.microsoft.com/office/drawing/2014/main" id="{234412DA-2D02-D623-5FEA-DABE073176CE}"/>
              </a:ext>
            </a:extLst>
          </p:cNvPr>
          <p:cNvSpPr txBox="1">
            <a:spLocks/>
          </p:cNvSpPr>
          <p:nvPr/>
        </p:nvSpPr>
        <p:spPr>
          <a:xfrm>
            <a:off x="5468619" y="4635360"/>
            <a:ext cx="200659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Python 3</a:t>
            </a:r>
          </a:p>
        </p:txBody>
      </p:sp>
      <p:sp>
        <p:nvSpPr>
          <p:cNvPr id="13" name="Título 3">
            <a:extLst>
              <a:ext uri="{FF2B5EF4-FFF2-40B4-BE49-F238E27FC236}">
                <a16:creationId xmlns:a16="http://schemas.microsoft.com/office/drawing/2014/main" id="{4E38A757-2286-79C8-5337-EA2C3FA19D6F}"/>
              </a:ext>
            </a:extLst>
          </p:cNvPr>
          <p:cNvSpPr txBox="1">
            <a:spLocks/>
          </p:cNvSpPr>
          <p:nvPr/>
        </p:nvSpPr>
        <p:spPr>
          <a:xfrm>
            <a:off x="8656321" y="4912359"/>
            <a:ext cx="45084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b="0" i="0" strike="noStrike" dirty="0">
                <a:solidFill>
                  <a:schemeClr val="bg1"/>
                </a:solidFill>
                <a:effectLst/>
                <a:latin typeface="-apple-system"/>
              </a:rPr>
              <a:t>BurnySc2</a:t>
            </a:r>
            <a:r>
              <a:rPr lang="es-ES" b="0" i="0" dirty="0">
                <a:solidFill>
                  <a:schemeClr val="bg1"/>
                </a:solidFill>
                <a:effectLst/>
                <a:latin typeface="-apple-system"/>
              </a:rPr>
              <a:t>/</a:t>
            </a:r>
            <a:r>
              <a:rPr lang="es-ES" b="1" i="0" strike="noStrike" dirty="0">
                <a:solidFill>
                  <a:schemeClr val="bg1"/>
                </a:solidFill>
                <a:effectLst/>
                <a:latin typeface="-apple-system"/>
              </a:rPr>
              <a:t>python-sc2</a:t>
            </a:r>
            <a:endParaRPr lang="es-ES" dirty="0">
              <a:solidFill>
                <a:schemeClr val="bg1"/>
              </a:solidFill>
            </a:endParaRPr>
          </a:p>
        </p:txBody>
      </p:sp>
      <p:sp>
        <p:nvSpPr>
          <p:cNvPr id="14" name="Título 3">
            <a:extLst>
              <a:ext uri="{FF2B5EF4-FFF2-40B4-BE49-F238E27FC236}">
                <a16:creationId xmlns:a16="http://schemas.microsoft.com/office/drawing/2014/main" id="{034159B4-7D50-9AC7-1586-EA1DAD7300ED}"/>
              </a:ext>
            </a:extLst>
          </p:cNvPr>
          <p:cNvSpPr txBox="1">
            <a:spLocks/>
          </p:cNvSpPr>
          <p:nvPr/>
        </p:nvSpPr>
        <p:spPr>
          <a:xfrm>
            <a:off x="1268983" y="4954630"/>
            <a:ext cx="25209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err="1"/>
              <a:t>Starcraft</a:t>
            </a:r>
            <a:r>
              <a:rPr lang="es-ES" dirty="0"/>
              <a:t> 2</a:t>
            </a:r>
          </a:p>
        </p:txBody>
      </p:sp>
      <p:pic>
        <p:nvPicPr>
          <p:cNvPr id="15" name="Picture 10" descr="An Introduction to ChatGPT: Understanding the Power of OpenAI's Model">
            <a:extLst>
              <a:ext uri="{FF2B5EF4-FFF2-40B4-BE49-F238E27FC236}">
                <a16:creationId xmlns:a16="http://schemas.microsoft.com/office/drawing/2014/main" id="{07D3A493-3619-A848-F95B-0469C9D63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4109" y="2042159"/>
            <a:ext cx="6629400" cy="3733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66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949A558-71F7-FE78-F6E0-398A24EE3586}"/>
              </a:ext>
            </a:extLst>
          </p:cNvPr>
          <p:cNvSpPr>
            <a:spLocks noGrp="1"/>
          </p:cNvSpPr>
          <p:nvPr>
            <p:ph type="title"/>
          </p:nvPr>
        </p:nvSpPr>
        <p:spPr>
          <a:xfrm>
            <a:off x="588263" y="544063"/>
            <a:ext cx="11018520" cy="553998"/>
          </a:xfrm>
        </p:spPr>
        <p:txBody>
          <a:bodyPr>
            <a:noAutofit/>
          </a:bodyPr>
          <a:lstStyle/>
          <a:p>
            <a:r>
              <a:rPr lang="es-ES" sz="4000" dirty="0"/>
              <a:t>Supermente 0.0.1 – </a:t>
            </a:r>
            <a:r>
              <a:rPr lang="es-ES" sz="4000" dirty="0" err="1"/>
              <a:t>Drone</a:t>
            </a:r>
            <a:r>
              <a:rPr lang="es-ES" sz="4000" dirty="0"/>
              <a:t> </a:t>
            </a:r>
            <a:r>
              <a:rPr lang="es-ES" sz="4000" dirty="0" err="1"/>
              <a:t>version</a:t>
            </a:r>
            <a:endParaRPr lang="es-ES" sz="4000" dirty="0"/>
          </a:p>
        </p:txBody>
      </p:sp>
      <p:pic>
        <p:nvPicPr>
          <p:cNvPr id="5" name="Picture 2" descr="Drone (StarCraft II) | StarCraft Wiki | Fandom">
            <a:extLst>
              <a:ext uri="{FF2B5EF4-FFF2-40B4-BE49-F238E27FC236}">
                <a16:creationId xmlns:a16="http://schemas.microsoft.com/office/drawing/2014/main" id="{A1B33FE9-2E19-B821-C989-9F116BAC8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8488" y="544063"/>
            <a:ext cx="4015483" cy="6116674"/>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3B325CB0-6221-9568-8056-51D45611C6FB}"/>
              </a:ext>
            </a:extLst>
          </p:cNvPr>
          <p:cNvSpPr txBox="1">
            <a:spLocks/>
          </p:cNvSpPr>
          <p:nvPr/>
        </p:nvSpPr>
        <p:spPr>
          <a:xfrm>
            <a:off x="3182620" y="3198063"/>
            <a:ext cx="30048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sz="5400" dirty="0">
                <a:solidFill>
                  <a:schemeClr val="bg1"/>
                </a:solidFill>
              </a:rPr>
              <a:t>DEMO 1</a:t>
            </a:r>
          </a:p>
        </p:txBody>
      </p:sp>
    </p:spTree>
    <p:extLst>
      <p:ext uri="{BB962C8B-B14F-4D97-AF65-F5344CB8AC3E}">
        <p14:creationId xmlns:p14="http://schemas.microsoft.com/office/powerpoint/2010/main" val="1346111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AE057E1B-12AD-F8CF-96F3-6E76C99EE3D5}"/>
              </a:ext>
            </a:extLst>
          </p:cNvPr>
          <p:cNvSpPr>
            <a:spLocks noGrp="1"/>
          </p:cNvSpPr>
          <p:nvPr>
            <p:ph type="title"/>
          </p:nvPr>
        </p:nvSpPr>
        <p:spPr>
          <a:xfrm>
            <a:off x="586740" y="1219200"/>
            <a:ext cx="11018520" cy="553998"/>
          </a:xfrm>
        </p:spPr>
        <p:txBody>
          <a:bodyPr>
            <a:noAutofit/>
          </a:bodyPr>
          <a:lstStyle/>
          <a:p>
            <a:r>
              <a:rPr lang="es-ES" sz="6600" b="1" dirty="0"/>
              <a:t>¡¿Qué hemos perdido?!</a:t>
            </a:r>
          </a:p>
        </p:txBody>
      </p:sp>
      <p:pic>
        <p:nvPicPr>
          <p:cNvPr id="12" name="Picture 2" descr="Overmind | StarCraft Wiki | Fandom">
            <a:extLst>
              <a:ext uri="{FF2B5EF4-FFF2-40B4-BE49-F238E27FC236}">
                <a16:creationId xmlns:a16="http://schemas.microsoft.com/office/drawing/2014/main" id="{CCFC7E96-B120-D13F-B002-C60A0C8F0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460" y="487680"/>
            <a:ext cx="21336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ítulo 1">
            <a:extLst>
              <a:ext uri="{FF2B5EF4-FFF2-40B4-BE49-F238E27FC236}">
                <a16:creationId xmlns:a16="http://schemas.microsoft.com/office/drawing/2014/main" id="{96C0DDAD-C90D-52F3-08FB-4EF901727FBC}"/>
              </a:ext>
            </a:extLst>
          </p:cNvPr>
          <p:cNvSpPr txBox="1">
            <a:spLocks/>
          </p:cNvSpPr>
          <p:nvPr/>
        </p:nvSpPr>
        <p:spPr>
          <a:xfrm>
            <a:off x="461263" y="34290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Es momento de analizar a nuestros enemigos..</a:t>
            </a:r>
          </a:p>
        </p:txBody>
      </p:sp>
    </p:spTree>
    <p:extLst>
      <p:ext uri="{BB962C8B-B14F-4D97-AF65-F5344CB8AC3E}">
        <p14:creationId xmlns:p14="http://schemas.microsoft.com/office/powerpoint/2010/main" val="259846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50EF89E4-B2E6-31D7-7C7E-6EB8C35F3A55}"/>
              </a:ext>
            </a:extLst>
          </p:cNvPr>
          <p:cNvSpPr>
            <a:spLocks noGrp="1"/>
          </p:cNvSpPr>
          <p:nvPr>
            <p:ph type="title"/>
          </p:nvPr>
        </p:nvSpPr>
        <p:spPr>
          <a:xfrm>
            <a:off x="527303" y="284480"/>
            <a:ext cx="11018520" cy="553998"/>
          </a:xfrm>
        </p:spPr>
        <p:txBody>
          <a:bodyPr>
            <a:normAutofit fontScale="90000"/>
          </a:bodyPr>
          <a:lstStyle/>
          <a:p>
            <a:r>
              <a:rPr lang="es-ES" dirty="0"/>
              <a:t>Entiendo un poquito </a:t>
            </a:r>
            <a:r>
              <a:rPr lang="es-ES" dirty="0" err="1"/>
              <a:t>Starcraft</a:t>
            </a:r>
            <a:r>
              <a:rPr lang="es-ES" dirty="0"/>
              <a:t>…</a:t>
            </a:r>
          </a:p>
        </p:txBody>
      </p:sp>
      <p:pic>
        <p:nvPicPr>
          <p:cNvPr id="9" name="Imagen 8">
            <a:extLst>
              <a:ext uri="{FF2B5EF4-FFF2-40B4-BE49-F238E27FC236}">
                <a16:creationId xmlns:a16="http://schemas.microsoft.com/office/drawing/2014/main" id="{C82E2968-4DC9-E647-E91D-722394425C72}"/>
              </a:ext>
            </a:extLst>
          </p:cNvPr>
          <p:cNvPicPr>
            <a:picLocks noChangeAspect="1"/>
          </p:cNvPicPr>
          <p:nvPr/>
        </p:nvPicPr>
        <p:blipFill>
          <a:blip r:embed="rId2"/>
          <a:stretch>
            <a:fillRect/>
          </a:stretch>
        </p:blipFill>
        <p:spPr>
          <a:xfrm>
            <a:off x="1212215" y="1089637"/>
            <a:ext cx="10869278" cy="6014426"/>
          </a:xfrm>
          <a:prstGeom prst="rect">
            <a:avLst/>
          </a:prstGeom>
        </p:spPr>
      </p:pic>
    </p:spTree>
    <p:extLst>
      <p:ext uri="{BB962C8B-B14F-4D97-AF65-F5344CB8AC3E}">
        <p14:creationId xmlns:p14="http://schemas.microsoft.com/office/powerpoint/2010/main" val="4053602980"/>
      </p:ext>
    </p:extLst>
  </p:cSld>
  <p:clrMapOvr>
    <a:masterClrMapping/>
  </p:clrMapOvr>
</p:sld>
</file>

<file path=ppt/theme/theme1.xml><?xml version="1.0" encoding="utf-8"?>
<a:theme xmlns:a="http://schemas.openxmlformats.org/drawingml/2006/main" name="1_ENCAMINA">
  <a:themeElements>
    <a:clrScheme name="ENCAMINA">
      <a:dk1>
        <a:sysClr val="windowText" lastClr="000000"/>
      </a:dk1>
      <a:lt1>
        <a:sysClr val="window" lastClr="FFFFFF"/>
      </a:lt1>
      <a:dk2>
        <a:srgbClr val="262626"/>
      </a:dk2>
      <a:lt2>
        <a:srgbClr val="FFFFFF"/>
      </a:lt2>
      <a:accent1>
        <a:srgbClr val="00B0F0"/>
      </a:accent1>
      <a:accent2>
        <a:srgbClr val="00B050"/>
      </a:accent2>
      <a:accent3>
        <a:srgbClr val="7030A0"/>
      </a:accent3>
      <a:accent4>
        <a:srgbClr val="C00000"/>
      </a:accent4>
      <a:accent5>
        <a:srgbClr val="FFC000"/>
      </a:accent5>
      <a:accent6>
        <a:srgbClr val="0070C0"/>
      </a:accent6>
      <a:hlink>
        <a:srgbClr val="00B0F0"/>
      </a:hlink>
      <a:folHlink>
        <a:srgbClr val="00B0F0"/>
      </a:folHlink>
    </a:clrScheme>
    <a:fontScheme name="ENAMINA">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a:latin typeface="Segoe UI Light" panose="020B0502040204020203" pitchFamily="34" charset="0"/>
            <a:cs typeface="Segoe UI Light" panose="020B0502040204020203" pitchFamily="34" charset="0"/>
          </a:defRPr>
        </a:defPPr>
      </a:lstStyle>
    </a:txDef>
  </a:objectDefaults>
  <a:extraClrSchemeLst/>
  <a:extLst>
    <a:ext uri="{05A4C25C-085E-4340-85A3-A5531E510DB2}">
      <thm15:themeFamily xmlns:thm15="http://schemas.microsoft.com/office/thememl/2012/main" name="Plantilla PPT" id="{50E0A01E-AD7D-46E1-A33C-BCC640802BFC}" vid="{57A14892-A9D0-4B50-B63E-B566FC8B3E7C}"/>
    </a:ext>
  </a:extLst>
</a:theme>
</file>

<file path=ppt/theme/theme2.xml><?xml version="1.0" encoding="utf-8"?>
<a:theme xmlns:a="http://schemas.openxmlformats.org/drawingml/2006/main" name="1_ENCAMINA">
  <a:themeElements>
    <a:clrScheme name="ENCAMINA">
      <a:dk1>
        <a:sysClr val="windowText" lastClr="000000"/>
      </a:dk1>
      <a:lt1>
        <a:sysClr val="window" lastClr="FFFFFF"/>
      </a:lt1>
      <a:dk2>
        <a:srgbClr val="262626"/>
      </a:dk2>
      <a:lt2>
        <a:srgbClr val="FFFFFF"/>
      </a:lt2>
      <a:accent1>
        <a:srgbClr val="00B0F0"/>
      </a:accent1>
      <a:accent2>
        <a:srgbClr val="00B050"/>
      </a:accent2>
      <a:accent3>
        <a:srgbClr val="7030A0"/>
      </a:accent3>
      <a:accent4>
        <a:srgbClr val="C00000"/>
      </a:accent4>
      <a:accent5>
        <a:srgbClr val="FFC000"/>
      </a:accent5>
      <a:accent6>
        <a:srgbClr val="0070C0"/>
      </a:accent6>
      <a:hlink>
        <a:srgbClr val="00B0F0"/>
      </a:hlink>
      <a:folHlink>
        <a:srgbClr val="00B0F0"/>
      </a:folHlink>
    </a:clrScheme>
    <a:fontScheme name="ENAMINA">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a:latin typeface="Segoe UI Light" panose="020B0502040204020203" pitchFamily="34" charset="0"/>
            <a:cs typeface="Segoe UI Light" panose="020B0502040204020203" pitchFamily="34" charset="0"/>
          </a:defRPr>
        </a:defPPr>
      </a:lstStyle>
    </a:txDef>
  </a:objectDefaults>
  <a:extraClrSchemeLst/>
  <a:extLst>
    <a:ext uri="{05A4C25C-085E-4340-85A3-A5531E510DB2}">
      <thm15:themeFamily xmlns:thm15="http://schemas.microsoft.com/office/thememl/2012/main" name="ENCAMINA.potx" id="{4FFF352B-A4C2-44E3-89EB-1BD4F0BDD2F7}" vid="{769B4A97-1DAD-4863-8670-524D0694E774}"/>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F97EBE3C0F8C424FB5DD8079B484D39D" ma:contentTypeVersion="2" ma:contentTypeDescription="Crear nuevo documento." ma:contentTypeScope="" ma:versionID="945d49e38d6ed37200112d1b205096be">
  <xsd:schema xmlns:xsd="http://www.w3.org/2001/XMLSchema" xmlns:xs="http://www.w3.org/2001/XMLSchema" xmlns:p="http://schemas.microsoft.com/office/2006/metadata/properties" xmlns:ns2="dbe96ad2-0dd5-4f99-aea2-25d0cb356b57" targetNamespace="http://schemas.microsoft.com/office/2006/metadata/properties" ma:root="true" ma:fieldsID="a0de6f4401fbe387bea7521ae9e3c17b" ns2:_="">
    <xsd:import namespace="dbe96ad2-0dd5-4f99-aea2-25d0cb356b5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e96ad2-0dd5-4f99-aea2-25d0cb356b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04FD13-71B7-4FC3-B7C5-DDBB5EB15E70}">
  <ds:schemaRefs>
    <ds:schemaRef ds:uri="http://purl.org/dc/elements/1.1/"/>
    <ds:schemaRef ds:uri="http://schemas.microsoft.com/office/2006/metadata/propertie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http://purl.org/dc/dcmitype/"/>
    <ds:schemaRef ds:uri="dbe96ad2-0dd5-4f99-aea2-25d0cb356b57"/>
    <ds:schemaRef ds:uri="http://purl.org/dc/terms/"/>
  </ds:schemaRefs>
</ds:datastoreItem>
</file>

<file path=customXml/itemProps2.xml><?xml version="1.0" encoding="utf-8"?>
<ds:datastoreItem xmlns:ds="http://schemas.openxmlformats.org/officeDocument/2006/customXml" ds:itemID="{AE55B190-9BD5-47D5-A577-33603B3E3887}">
  <ds:schemaRefs>
    <ds:schemaRef ds:uri="dbe96ad2-0dd5-4f99-aea2-25d0cb356b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F065C7C-F760-4207-8095-9F5FE9F0A9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 PPT</Template>
  <TotalTime>2132</TotalTime>
  <Words>334</Words>
  <Application>Microsoft Office PowerPoint</Application>
  <PresentationFormat>Personalizado</PresentationFormat>
  <Paragraphs>73</Paragraphs>
  <Slides>15</Slides>
  <Notes>1</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15</vt:i4>
      </vt:variant>
    </vt:vector>
  </HeadingPairs>
  <TitlesOfParts>
    <vt:vector size="28" baseType="lpstr">
      <vt:lpstr>-apple-system</vt:lpstr>
      <vt:lpstr>Arial</vt:lpstr>
      <vt:lpstr>Avenir Next LT Pro</vt:lpstr>
      <vt:lpstr>Calibri</vt:lpstr>
      <vt:lpstr>Lufga</vt:lpstr>
      <vt:lpstr>Roboto</vt:lpstr>
      <vt:lpstr>Segoe UI</vt:lpstr>
      <vt:lpstr>Segoe UI Light</vt:lpstr>
      <vt:lpstr>Segoe UI Symbol</vt:lpstr>
      <vt:lpstr>Seravek Medium</vt:lpstr>
      <vt:lpstr>Source Sans Pro</vt:lpstr>
      <vt:lpstr>1_ENCAMINA</vt:lpstr>
      <vt:lpstr>1_ENCAMINA</vt:lpstr>
      <vt:lpstr>Campus Tech – Invasión Zerg – 1 – Aprendiendo Python</vt:lpstr>
      <vt:lpstr>Presentación de PowerPoint</vt:lpstr>
      <vt:lpstr>Primera fase Aprender Python</vt:lpstr>
      <vt:lpstr>Unpopular opinion</vt:lpstr>
      <vt:lpstr>Comenzamos</vt:lpstr>
      <vt:lpstr>¿Qué vamos a necesitar para empezar a programar nuestro bot?</vt:lpstr>
      <vt:lpstr>Supermente 0.0.1 – Drone version</vt:lpstr>
      <vt:lpstr>¡¿Qué hemos perdido?!</vt:lpstr>
      <vt:lpstr>Entiendo un poquito Starcraft…</vt:lpstr>
      <vt:lpstr>Presentación de PowerPoint</vt:lpstr>
      <vt:lpstr>Supermente 0.0.2 – Zerling version</vt:lpstr>
      <vt:lpstr>Supermente 0.0.3 – Roach version</vt:lpstr>
      <vt:lpstr>AJA!  Yo, la Supermente soy un ser superior…</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IA and document archiving using Azure</dc:title>
  <dc:creator>Mariano Frangi</dc:creator>
  <cp:lastModifiedBy>Javier Iniesta Fernández</cp:lastModifiedBy>
  <cp:revision>12</cp:revision>
  <dcterms:created xsi:type="dcterms:W3CDTF">2022-11-11T09:40:14Z</dcterms:created>
  <dcterms:modified xsi:type="dcterms:W3CDTF">2023-03-27T22:22:02Z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0x010100F97EBE3C0F8C424FB5DD8079B484D39D</vt:lpwstr>
  </property>
  <property fmtid="{D5CDD505-2E9C-101B-9397-08002B2CF9AE}" pid="3" name="DocVizPreviewMetadata_Count">
    <vt:i4>21</vt:i4>
  </property>
  <property fmtid="{D5CDD505-2E9C-101B-9397-08002B2CF9AE}" pid="4" name="DocVizPreviewMetadata_0">
    <vt:lpwstr>300x212x1</vt:lpwstr>
  </property>
  <property fmtid="{D5CDD505-2E9C-101B-9397-08002B2CF9AE}" pid="5" name="AuthorIds_UIVersion_104960">
    <vt:lpwstr>78</vt:lpwstr>
  </property>
</Properties>
</file>